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 id="2147483757" r:id="rId2"/>
    <p:sldMasterId id="2147483769" r:id="rId3"/>
    <p:sldMasterId id="2147483781" r:id="rId4"/>
    <p:sldMasterId id="2147483793" r:id="rId5"/>
  </p:sldMasterIdLst>
  <p:notesMasterIdLst>
    <p:notesMasterId r:id="rId59"/>
  </p:notesMasterIdLst>
  <p:sldIdLst>
    <p:sldId id="292" r:id="rId6"/>
    <p:sldId id="690" r:id="rId7"/>
    <p:sldId id="691" r:id="rId8"/>
    <p:sldId id="692" r:id="rId9"/>
    <p:sldId id="702" r:id="rId10"/>
    <p:sldId id="617" r:id="rId11"/>
    <p:sldId id="618" r:id="rId12"/>
    <p:sldId id="620" r:id="rId13"/>
    <p:sldId id="622" r:id="rId14"/>
    <p:sldId id="286" r:id="rId15"/>
    <p:sldId id="703" r:id="rId16"/>
    <p:sldId id="623" r:id="rId17"/>
    <p:sldId id="652" r:id="rId18"/>
    <p:sldId id="653" r:id="rId19"/>
    <p:sldId id="699" r:id="rId20"/>
    <p:sldId id="700" r:id="rId21"/>
    <p:sldId id="655" r:id="rId22"/>
    <p:sldId id="656" r:id="rId23"/>
    <p:sldId id="657" r:id="rId24"/>
    <p:sldId id="658" r:id="rId25"/>
    <p:sldId id="659" r:id="rId26"/>
    <p:sldId id="660" r:id="rId27"/>
    <p:sldId id="661" r:id="rId28"/>
    <p:sldId id="662" r:id="rId29"/>
    <p:sldId id="663" r:id="rId30"/>
    <p:sldId id="664" r:id="rId31"/>
    <p:sldId id="665" r:id="rId32"/>
    <p:sldId id="666" r:id="rId33"/>
    <p:sldId id="667" r:id="rId34"/>
    <p:sldId id="668" r:id="rId35"/>
    <p:sldId id="669" r:id="rId36"/>
    <p:sldId id="670" r:id="rId37"/>
    <p:sldId id="671" r:id="rId38"/>
    <p:sldId id="356" r:id="rId39"/>
    <p:sldId id="697" r:id="rId40"/>
    <p:sldId id="302" r:id="rId41"/>
    <p:sldId id="303" r:id="rId42"/>
    <p:sldId id="672" r:id="rId43"/>
    <p:sldId id="673" r:id="rId44"/>
    <p:sldId id="674" r:id="rId45"/>
    <p:sldId id="675" r:id="rId46"/>
    <p:sldId id="676" r:id="rId47"/>
    <p:sldId id="677" r:id="rId48"/>
    <p:sldId id="678" r:id="rId49"/>
    <p:sldId id="679" r:id="rId50"/>
    <p:sldId id="680" r:id="rId51"/>
    <p:sldId id="681" r:id="rId52"/>
    <p:sldId id="682" r:id="rId53"/>
    <p:sldId id="376" r:id="rId54"/>
    <p:sldId id="683" r:id="rId55"/>
    <p:sldId id="696" r:id="rId56"/>
    <p:sldId id="684" r:id="rId57"/>
    <p:sldId id="613"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00C974D-0555-7046-B822-5CF1FEA05D78}">
          <p14:sldIdLst>
            <p14:sldId id="292"/>
            <p14:sldId id="690"/>
            <p14:sldId id="691"/>
            <p14:sldId id="692"/>
          </p14:sldIdLst>
        </p14:section>
        <p14:section name="introduction" id="{50340640-A0CE-6646-9745-5C4ADFB8F97A}">
          <p14:sldIdLst>
            <p14:sldId id="702"/>
            <p14:sldId id="617"/>
            <p14:sldId id="618"/>
            <p14:sldId id="620"/>
            <p14:sldId id="622"/>
            <p14:sldId id="286"/>
            <p14:sldId id="703"/>
            <p14:sldId id="623"/>
            <p14:sldId id="652"/>
            <p14:sldId id="653"/>
            <p14:sldId id="699"/>
            <p14:sldId id="700"/>
            <p14:sldId id="655"/>
            <p14:sldId id="656"/>
            <p14:sldId id="657"/>
          </p14:sldIdLst>
        </p14:section>
        <p14:section name="statistical learning" id="{B9C1F402-236A-5B4A-AB30-09F797DC15FA}">
          <p14:sldIdLst>
            <p14:sldId id="658"/>
            <p14:sldId id="659"/>
            <p14:sldId id="660"/>
            <p14:sldId id="661"/>
            <p14:sldId id="662"/>
            <p14:sldId id="663"/>
            <p14:sldId id="664"/>
            <p14:sldId id="665"/>
            <p14:sldId id="666"/>
            <p14:sldId id="667"/>
            <p14:sldId id="668"/>
          </p14:sldIdLst>
        </p14:section>
        <p14:section name="practical" id="{7C8D1AA6-E320-7849-AEC3-7956B2889D0E}">
          <p14:sldIdLst>
            <p14:sldId id="669"/>
            <p14:sldId id="670"/>
            <p14:sldId id="671"/>
            <p14:sldId id="356"/>
            <p14:sldId id="697"/>
            <p14:sldId id="302"/>
            <p14:sldId id="303"/>
            <p14:sldId id="672"/>
            <p14:sldId id="673"/>
            <p14:sldId id="674"/>
            <p14:sldId id="675"/>
            <p14:sldId id="676"/>
            <p14:sldId id="677"/>
            <p14:sldId id="678"/>
            <p14:sldId id="679"/>
            <p14:sldId id="680"/>
            <p14:sldId id="681"/>
            <p14:sldId id="682"/>
            <p14:sldId id="376"/>
            <p14:sldId id="683"/>
            <p14:sldId id="696"/>
            <p14:sldId id="684"/>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5F"/>
    <a:srgbClr val="20391D"/>
    <a:srgbClr val="613C16"/>
    <a:srgbClr val="6B412B"/>
    <a:srgbClr val="412015"/>
    <a:srgbClr val="009AB3"/>
    <a:srgbClr val="CD0920"/>
    <a:srgbClr val="B30E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5737" autoAdjust="0"/>
    <p:restoredTop sz="95952" autoAdjust="0"/>
  </p:normalViewPr>
  <p:slideViewPr>
    <p:cSldViewPr snapToGrid="0" snapToObjects="1">
      <p:cViewPr varScale="1">
        <p:scale>
          <a:sx n="181" d="100"/>
          <a:sy n="181" d="100"/>
        </p:scale>
        <p:origin x="3208" y="184"/>
      </p:cViewPr>
      <p:guideLst>
        <p:guide orient="horz" pos="2160"/>
        <p:guide pos="2880"/>
      </p:guideLst>
    </p:cSldViewPr>
  </p:slideViewPr>
  <p:outlineViewPr>
    <p:cViewPr>
      <p:scale>
        <a:sx n="33" d="100"/>
        <a:sy n="33" d="100"/>
      </p:scale>
      <p:origin x="0" y="-41192"/>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6CB08E0-A43E-436A-8167-2C6B035582F8}"/>
    <pc:docChg chg="modSld">
      <pc:chgData name="" userId="" providerId="" clId="Web-{06CB08E0-A43E-436A-8167-2C6B035582F8}" dt="2019-06-13T01:37:20.933" v="360" actId="20577"/>
      <pc:docMkLst>
        <pc:docMk/>
      </pc:docMkLst>
      <pc:sldChg chg="modSp">
        <pc:chgData name="" userId="" providerId="" clId="Web-{06CB08E0-A43E-436A-8167-2C6B035582F8}" dt="2019-06-13T01:24:25.741" v="230" actId="20577"/>
        <pc:sldMkLst>
          <pc:docMk/>
          <pc:sldMk cId="3280688536" sldId="617"/>
        </pc:sldMkLst>
        <pc:spChg chg="mod">
          <ac:chgData name="" userId="" providerId="" clId="Web-{06CB08E0-A43E-436A-8167-2C6B035582F8}" dt="2019-06-13T01:24:25.741" v="230" actId="20577"/>
          <ac:spMkLst>
            <pc:docMk/>
            <pc:sldMk cId="3280688536" sldId="617"/>
            <ac:spMk id="3" creationId="{6037CD75-60F2-4781-BCCB-CCF2F3BF3A10}"/>
          </ac:spMkLst>
        </pc:spChg>
      </pc:sldChg>
      <pc:sldChg chg="modSp">
        <pc:chgData name="" userId="" providerId="" clId="Web-{06CB08E0-A43E-436A-8167-2C6B035582F8}" dt="2019-06-13T01:24:41.867" v="233" actId="20577"/>
        <pc:sldMkLst>
          <pc:docMk/>
          <pc:sldMk cId="1558891037" sldId="618"/>
        </pc:sldMkLst>
        <pc:spChg chg="mod">
          <ac:chgData name="" userId="" providerId="" clId="Web-{06CB08E0-A43E-436A-8167-2C6B035582F8}" dt="2019-06-13T01:24:41.867" v="233" actId="20577"/>
          <ac:spMkLst>
            <pc:docMk/>
            <pc:sldMk cId="1558891037" sldId="618"/>
            <ac:spMk id="3" creationId="{90C4DAC1-9DC9-4D05-BDF8-3C2A2CE505EF}"/>
          </ac:spMkLst>
        </pc:spChg>
      </pc:sldChg>
      <pc:sldChg chg="modSp">
        <pc:chgData name="" userId="" providerId="" clId="Web-{06CB08E0-A43E-436A-8167-2C6B035582F8}" dt="2019-06-13T01:24:47.101" v="236" actId="20577"/>
        <pc:sldMkLst>
          <pc:docMk/>
          <pc:sldMk cId="3742061046" sldId="620"/>
        </pc:sldMkLst>
        <pc:spChg chg="mod">
          <ac:chgData name="" userId="" providerId="" clId="Web-{06CB08E0-A43E-436A-8167-2C6B035582F8}" dt="2019-06-13T01:24:47.101" v="236" actId="20577"/>
          <ac:spMkLst>
            <pc:docMk/>
            <pc:sldMk cId="3742061046" sldId="620"/>
            <ac:spMk id="3" creationId="{34AE9BA1-C603-46E7-873F-EBD1362412AC}"/>
          </ac:spMkLst>
        </pc:spChg>
      </pc:sldChg>
      <pc:sldChg chg="modSp">
        <pc:chgData name="" userId="" providerId="" clId="Web-{06CB08E0-A43E-436A-8167-2C6B035582F8}" dt="2019-06-13T01:26:53.773" v="240" actId="20577"/>
        <pc:sldMkLst>
          <pc:docMk/>
          <pc:sldMk cId="3506603004" sldId="624"/>
        </pc:sldMkLst>
        <pc:spChg chg="mod">
          <ac:chgData name="" userId="" providerId="" clId="Web-{06CB08E0-A43E-436A-8167-2C6B035582F8}" dt="2019-06-13T01:26:53.773" v="240" actId="20577"/>
          <ac:spMkLst>
            <pc:docMk/>
            <pc:sldMk cId="3506603004" sldId="624"/>
            <ac:spMk id="16" creationId="{00000000-0000-0000-0000-000000000000}"/>
          </ac:spMkLst>
        </pc:spChg>
      </pc:sldChg>
      <pc:sldChg chg="modSp">
        <pc:chgData name="" userId="" providerId="" clId="Web-{06CB08E0-A43E-436A-8167-2C6B035582F8}" dt="2019-06-13T01:04:24.500" v="189" actId="20577"/>
        <pc:sldMkLst>
          <pc:docMk/>
          <pc:sldMk cId="1353243484" sldId="627"/>
        </pc:sldMkLst>
        <pc:spChg chg="mod">
          <ac:chgData name="" userId="" providerId="" clId="Web-{06CB08E0-A43E-436A-8167-2C6B035582F8}" dt="2019-06-13T01:04:24.500" v="189" actId="20577"/>
          <ac:spMkLst>
            <pc:docMk/>
            <pc:sldMk cId="1353243484" sldId="627"/>
            <ac:spMk id="3" creationId="{61AF8D5F-63B5-4C24-92DC-D4C5D682D1ED}"/>
          </ac:spMkLst>
        </pc:spChg>
      </pc:sldChg>
      <pc:sldChg chg="modSp">
        <pc:chgData name="" userId="" providerId="" clId="Web-{06CB08E0-A43E-436A-8167-2C6B035582F8}" dt="2019-06-13T01:04:15.297" v="185" actId="20577"/>
        <pc:sldMkLst>
          <pc:docMk/>
          <pc:sldMk cId="802503817" sldId="628"/>
        </pc:sldMkLst>
        <pc:spChg chg="mod">
          <ac:chgData name="" userId="" providerId="" clId="Web-{06CB08E0-A43E-436A-8167-2C6B035582F8}" dt="2019-06-13T01:04:15.297" v="185" actId="20577"/>
          <ac:spMkLst>
            <pc:docMk/>
            <pc:sldMk cId="802503817" sldId="628"/>
            <ac:spMk id="3" creationId="{41E2926A-3FED-46D7-A629-FAF1462A1350}"/>
          </ac:spMkLst>
        </pc:spChg>
      </pc:sldChg>
      <pc:sldChg chg="modSp">
        <pc:chgData name="" userId="" providerId="" clId="Web-{06CB08E0-A43E-436A-8167-2C6B035582F8}" dt="2019-06-13T01:29:51.384" v="242" actId="20577"/>
        <pc:sldMkLst>
          <pc:docMk/>
          <pc:sldMk cId="2105498828" sldId="633"/>
        </pc:sldMkLst>
        <pc:spChg chg="mod">
          <ac:chgData name="" userId="" providerId="" clId="Web-{06CB08E0-A43E-436A-8167-2C6B035582F8}" dt="2019-06-13T01:29:51.384" v="242" actId="20577"/>
          <ac:spMkLst>
            <pc:docMk/>
            <pc:sldMk cId="2105498828" sldId="633"/>
            <ac:spMk id="18" creationId="{00000000-0000-0000-0000-000000000000}"/>
          </ac:spMkLst>
        </pc:spChg>
      </pc:sldChg>
      <pc:sldChg chg="modSp">
        <pc:chgData name="" userId="" providerId="" clId="Web-{06CB08E0-A43E-436A-8167-2C6B035582F8}" dt="2019-06-13T01:30:27.306" v="245" actId="1076"/>
        <pc:sldMkLst>
          <pc:docMk/>
          <pc:sldMk cId="667641590" sldId="646"/>
        </pc:sldMkLst>
        <pc:spChg chg="mod">
          <ac:chgData name="" userId="" providerId="" clId="Web-{06CB08E0-A43E-436A-8167-2C6B035582F8}" dt="2019-06-13T01:30:27.306" v="245" actId="1076"/>
          <ac:spMkLst>
            <pc:docMk/>
            <pc:sldMk cId="667641590" sldId="646"/>
            <ac:spMk id="17" creationId="{847C1845-C873-DF4E-B357-2ED91DD33C71}"/>
          </ac:spMkLst>
        </pc:spChg>
      </pc:sldChg>
      <pc:sldChg chg="modSp">
        <pc:chgData name="" userId="" providerId="" clId="Web-{06CB08E0-A43E-436A-8167-2C6B035582F8}" dt="2019-06-13T01:31:48.775" v="254" actId="20577"/>
        <pc:sldMkLst>
          <pc:docMk/>
          <pc:sldMk cId="1617905201" sldId="654"/>
        </pc:sldMkLst>
        <pc:spChg chg="mod">
          <ac:chgData name="" userId="" providerId="" clId="Web-{06CB08E0-A43E-436A-8167-2C6B035582F8}" dt="2019-06-13T01:31:48.775" v="254" actId="20577"/>
          <ac:spMkLst>
            <pc:docMk/>
            <pc:sldMk cId="1617905201" sldId="654"/>
            <ac:spMk id="24" creationId="{00000000-0000-0000-0000-000000000000}"/>
          </ac:spMkLst>
        </pc:spChg>
      </pc:sldChg>
      <pc:sldChg chg="modSp">
        <pc:chgData name="" userId="" providerId="" clId="Web-{06CB08E0-A43E-436A-8167-2C6B035582F8}" dt="2019-06-13T01:31:40.260" v="249" actId="20577"/>
        <pc:sldMkLst>
          <pc:docMk/>
          <pc:sldMk cId="505179512" sldId="655"/>
        </pc:sldMkLst>
        <pc:spChg chg="mod">
          <ac:chgData name="" userId="" providerId="" clId="Web-{06CB08E0-A43E-436A-8167-2C6B035582F8}" dt="2019-06-13T01:31:40.260" v="249" actId="20577"/>
          <ac:spMkLst>
            <pc:docMk/>
            <pc:sldMk cId="505179512" sldId="655"/>
            <ac:spMk id="23" creationId="{00000000-0000-0000-0000-000000000000}"/>
          </ac:spMkLst>
        </pc:spChg>
      </pc:sldChg>
      <pc:sldChg chg="modSp">
        <pc:chgData name="" userId="" providerId="" clId="Web-{06CB08E0-A43E-436A-8167-2C6B035582F8}" dt="2019-06-13T01:32:53.447" v="263" actId="20577"/>
        <pc:sldMkLst>
          <pc:docMk/>
          <pc:sldMk cId="2645304351" sldId="656"/>
        </pc:sldMkLst>
        <pc:spChg chg="mod">
          <ac:chgData name="" userId="" providerId="" clId="Web-{06CB08E0-A43E-436A-8167-2C6B035582F8}" dt="2019-06-13T01:32:53.447" v="263" actId="20577"/>
          <ac:spMkLst>
            <pc:docMk/>
            <pc:sldMk cId="2645304351" sldId="656"/>
            <ac:spMk id="24" creationId="{00000000-0000-0000-0000-000000000000}"/>
          </ac:spMkLst>
        </pc:spChg>
      </pc:sldChg>
      <pc:sldChg chg="modSp">
        <pc:chgData name="" userId="" providerId="" clId="Web-{06CB08E0-A43E-436A-8167-2C6B035582F8}" dt="2019-06-13T01:33:10.557" v="268" actId="20577"/>
        <pc:sldMkLst>
          <pc:docMk/>
          <pc:sldMk cId="321445487" sldId="657"/>
        </pc:sldMkLst>
        <pc:spChg chg="mod">
          <ac:chgData name="" userId="" providerId="" clId="Web-{06CB08E0-A43E-436A-8167-2C6B035582F8}" dt="2019-06-13T01:33:10.557" v="268" actId="20577"/>
          <ac:spMkLst>
            <pc:docMk/>
            <pc:sldMk cId="321445487" sldId="657"/>
            <ac:spMk id="23" creationId="{00000000-0000-0000-0000-000000000000}"/>
          </ac:spMkLst>
        </pc:spChg>
      </pc:sldChg>
      <pc:sldChg chg="modSp">
        <pc:chgData name="" userId="" providerId="" clId="Web-{06CB08E0-A43E-436A-8167-2C6B035582F8}" dt="2019-06-13T01:33:16.432" v="270" actId="20577"/>
        <pc:sldMkLst>
          <pc:docMk/>
          <pc:sldMk cId="635453042" sldId="659"/>
        </pc:sldMkLst>
        <pc:spChg chg="mod">
          <ac:chgData name="" userId="" providerId="" clId="Web-{06CB08E0-A43E-436A-8167-2C6B035582F8}" dt="2019-06-13T01:33:16.432" v="270" actId="20577"/>
          <ac:spMkLst>
            <pc:docMk/>
            <pc:sldMk cId="635453042" sldId="659"/>
            <ac:spMk id="15" creationId="{00000000-0000-0000-0000-000000000000}"/>
          </ac:spMkLst>
        </pc:spChg>
      </pc:sldChg>
      <pc:sldChg chg="modSp">
        <pc:chgData name="" userId="" providerId="" clId="Web-{06CB08E0-A43E-436A-8167-2C6B035582F8}" dt="2019-06-13T01:33:26.604" v="275" actId="20577"/>
        <pc:sldMkLst>
          <pc:docMk/>
          <pc:sldMk cId="406886067" sldId="660"/>
        </pc:sldMkLst>
        <pc:spChg chg="mod">
          <ac:chgData name="" userId="" providerId="" clId="Web-{06CB08E0-A43E-436A-8167-2C6B035582F8}" dt="2019-06-13T01:33:26.604" v="275" actId="20577"/>
          <ac:spMkLst>
            <pc:docMk/>
            <pc:sldMk cId="406886067" sldId="660"/>
            <ac:spMk id="17" creationId="{00000000-0000-0000-0000-000000000000}"/>
          </ac:spMkLst>
        </pc:spChg>
      </pc:sldChg>
      <pc:sldChg chg="modSp">
        <pc:chgData name="" userId="" providerId="" clId="Web-{06CB08E0-A43E-436A-8167-2C6B035582F8}" dt="2019-06-13T01:33:29.776" v="277" actId="20577"/>
        <pc:sldMkLst>
          <pc:docMk/>
          <pc:sldMk cId="1106761451" sldId="661"/>
        </pc:sldMkLst>
        <pc:spChg chg="mod">
          <ac:chgData name="" userId="" providerId="" clId="Web-{06CB08E0-A43E-436A-8167-2C6B035582F8}" dt="2019-06-13T01:33:29.776" v="277" actId="20577"/>
          <ac:spMkLst>
            <pc:docMk/>
            <pc:sldMk cId="1106761451" sldId="661"/>
            <ac:spMk id="24" creationId="{00000000-0000-0000-0000-000000000000}"/>
          </ac:spMkLst>
        </pc:spChg>
      </pc:sldChg>
      <pc:sldChg chg="modSp">
        <pc:chgData name="" userId="" providerId="" clId="Web-{06CB08E0-A43E-436A-8167-2C6B035582F8}" dt="2019-06-13T01:33:35.729" v="282" actId="20577"/>
        <pc:sldMkLst>
          <pc:docMk/>
          <pc:sldMk cId="87228559" sldId="662"/>
        </pc:sldMkLst>
        <pc:spChg chg="mod">
          <ac:chgData name="" userId="" providerId="" clId="Web-{06CB08E0-A43E-436A-8167-2C6B035582F8}" dt="2019-06-13T01:33:35.729" v="282" actId="20577"/>
          <ac:spMkLst>
            <pc:docMk/>
            <pc:sldMk cId="87228559" sldId="662"/>
            <ac:spMk id="24" creationId="{00000000-0000-0000-0000-000000000000}"/>
          </ac:spMkLst>
        </pc:spChg>
      </pc:sldChg>
      <pc:sldChg chg="modSp">
        <pc:chgData name="" userId="" providerId="" clId="Web-{06CB08E0-A43E-436A-8167-2C6B035582F8}" dt="2019-06-13T01:24:00.132" v="227" actId="1076"/>
        <pc:sldMkLst>
          <pc:docMk/>
          <pc:sldMk cId="3372421056" sldId="663"/>
        </pc:sldMkLst>
        <pc:spChg chg="mod">
          <ac:chgData name="" userId="" providerId="" clId="Web-{06CB08E0-A43E-436A-8167-2C6B035582F8}" dt="2019-06-13T01:24:00.132" v="227" actId="1076"/>
          <ac:spMkLst>
            <pc:docMk/>
            <pc:sldMk cId="3372421056" sldId="663"/>
            <ac:spMk id="24" creationId="{00000000-0000-0000-0000-000000000000}"/>
          </ac:spMkLst>
        </pc:spChg>
        <pc:grpChg chg="mod">
          <ac:chgData name="" userId="" providerId="" clId="Web-{06CB08E0-A43E-436A-8167-2C6B035582F8}" dt="2019-06-13T01:00:49.499" v="164" actId="1076"/>
          <ac:grpSpMkLst>
            <pc:docMk/>
            <pc:sldMk cId="3372421056" sldId="663"/>
            <ac:grpSpMk id="9" creationId="{00000000-0000-0000-0000-000000000000}"/>
          </ac:grpSpMkLst>
        </pc:grpChg>
        <pc:cxnChg chg="mod">
          <ac:chgData name="" userId="" providerId="" clId="Web-{06CB08E0-A43E-436A-8167-2C6B035582F8}" dt="2019-06-13T01:22:23.819" v="212" actId="1076"/>
          <ac:cxnSpMkLst>
            <pc:docMk/>
            <pc:sldMk cId="3372421056" sldId="663"/>
            <ac:cxnSpMk id="5" creationId="{00000000-0000-0000-0000-000000000000}"/>
          </ac:cxnSpMkLst>
        </pc:cxnChg>
      </pc:sldChg>
      <pc:sldChg chg="modSp">
        <pc:chgData name="" userId="" providerId="" clId="Web-{06CB08E0-A43E-436A-8167-2C6B035582F8}" dt="2019-06-13T01:33:41.916" v="288" actId="20577"/>
        <pc:sldMkLst>
          <pc:docMk/>
          <pc:sldMk cId="2874380089" sldId="664"/>
        </pc:sldMkLst>
        <pc:spChg chg="mod">
          <ac:chgData name="" userId="" providerId="" clId="Web-{06CB08E0-A43E-436A-8167-2C6B035582F8}" dt="2019-06-13T01:33:41.916" v="288" actId="20577"/>
          <ac:spMkLst>
            <pc:docMk/>
            <pc:sldMk cId="2874380089" sldId="664"/>
            <ac:spMk id="24" creationId="{00000000-0000-0000-0000-000000000000}"/>
          </ac:spMkLst>
        </pc:spChg>
      </pc:sldChg>
      <pc:sldChg chg="modSp">
        <pc:chgData name="" userId="" providerId="" clId="Web-{06CB08E0-A43E-436A-8167-2C6B035582F8}" dt="2019-06-13T01:33:46.307" v="292" actId="20577"/>
        <pc:sldMkLst>
          <pc:docMk/>
          <pc:sldMk cId="1495560666" sldId="665"/>
        </pc:sldMkLst>
        <pc:spChg chg="mod">
          <ac:chgData name="" userId="" providerId="" clId="Web-{06CB08E0-A43E-436A-8167-2C6B035582F8}" dt="2019-06-13T01:33:46.307" v="292" actId="20577"/>
          <ac:spMkLst>
            <pc:docMk/>
            <pc:sldMk cId="1495560666" sldId="665"/>
            <ac:spMk id="15" creationId="{00000000-0000-0000-0000-000000000000}"/>
          </ac:spMkLst>
        </pc:spChg>
      </pc:sldChg>
      <pc:sldChg chg="modSp">
        <pc:chgData name="" userId="" providerId="" clId="Web-{06CB08E0-A43E-436A-8167-2C6B035582F8}" dt="2019-06-13T01:33:49.291" v="294" actId="20577"/>
        <pc:sldMkLst>
          <pc:docMk/>
          <pc:sldMk cId="957997465" sldId="666"/>
        </pc:sldMkLst>
        <pc:spChg chg="mod">
          <ac:chgData name="" userId="" providerId="" clId="Web-{06CB08E0-A43E-436A-8167-2C6B035582F8}" dt="2019-06-13T01:33:49.291" v="294" actId="20577"/>
          <ac:spMkLst>
            <pc:docMk/>
            <pc:sldMk cId="957997465" sldId="666"/>
            <ac:spMk id="15" creationId="{00000000-0000-0000-0000-000000000000}"/>
          </ac:spMkLst>
        </pc:spChg>
      </pc:sldChg>
      <pc:sldChg chg="modSp">
        <pc:chgData name="" userId="" providerId="" clId="Web-{06CB08E0-A43E-436A-8167-2C6B035582F8}" dt="2019-06-13T01:33:52.198" v="297" actId="20577"/>
        <pc:sldMkLst>
          <pc:docMk/>
          <pc:sldMk cId="850164988" sldId="667"/>
        </pc:sldMkLst>
        <pc:spChg chg="mod">
          <ac:chgData name="" userId="" providerId="" clId="Web-{06CB08E0-A43E-436A-8167-2C6B035582F8}" dt="2019-06-13T01:33:52.198" v="297" actId="20577"/>
          <ac:spMkLst>
            <pc:docMk/>
            <pc:sldMk cId="850164988" sldId="667"/>
            <ac:spMk id="15" creationId="{00000000-0000-0000-0000-000000000000}"/>
          </ac:spMkLst>
        </pc:spChg>
      </pc:sldChg>
      <pc:sldChg chg="modSp">
        <pc:chgData name="" userId="" providerId="" clId="Web-{06CB08E0-A43E-436A-8167-2C6B035582F8}" dt="2019-06-13T01:33:56.526" v="300" actId="20577"/>
        <pc:sldMkLst>
          <pc:docMk/>
          <pc:sldMk cId="1313411372" sldId="668"/>
        </pc:sldMkLst>
        <pc:spChg chg="mod">
          <ac:chgData name="" userId="" providerId="" clId="Web-{06CB08E0-A43E-436A-8167-2C6B035582F8}" dt="2019-06-13T01:33:56.526" v="300" actId="20577"/>
          <ac:spMkLst>
            <pc:docMk/>
            <pc:sldMk cId="1313411372" sldId="668"/>
            <ac:spMk id="15" creationId="{00000000-0000-0000-0000-000000000000}"/>
          </ac:spMkLst>
        </pc:spChg>
      </pc:sldChg>
      <pc:sldChg chg="modSp">
        <pc:chgData name="" userId="" providerId="" clId="Web-{06CB08E0-A43E-436A-8167-2C6B035582F8}" dt="2019-06-13T00:57:16.263" v="107" actId="1076"/>
        <pc:sldMkLst>
          <pc:docMk/>
          <pc:sldMk cId="1544462698" sldId="670"/>
        </pc:sldMkLst>
        <pc:spChg chg="mod">
          <ac:chgData name="" userId="" providerId="" clId="Web-{06CB08E0-A43E-436A-8167-2C6B035582F8}" dt="2019-06-13T00:57:16.263" v="107" actId="1076"/>
          <ac:spMkLst>
            <pc:docMk/>
            <pc:sldMk cId="1544462698" sldId="670"/>
            <ac:spMk id="23" creationId="{00000000-0000-0000-0000-000000000000}"/>
          </ac:spMkLst>
        </pc:spChg>
      </pc:sldChg>
      <pc:sldChg chg="modSp">
        <pc:chgData name="" userId="" providerId="" clId="Web-{06CB08E0-A43E-436A-8167-2C6B035582F8}" dt="2019-06-13T01:34:58.511" v="311" actId="20577"/>
        <pc:sldMkLst>
          <pc:docMk/>
          <pc:sldMk cId="3548020083" sldId="671"/>
        </pc:sldMkLst>
        <pc:spChg chg="mod">
          <ac:chgData name="" userId="" providerId="" clId="Web-{06CB08E0-A43E-436A-8167-2C6B035582F8}" dt="2019-06-13T01:34:58.511" v="311" actId="20577"/>
          <ac:spMkLst>
            <pc:docMk/>
            <pc:sldMk cId="3548020083" sldId="671"/>
            <ac:spMk id="23" creationId="{00000000-0000-0000-0000-000000000000}"/>
          </ac:spMkLst>
        </pc:spChg>
      </pc:sldChg>
      <pc:sldChg chg="modSp">
        <pc:chgData name="" userId="" providerId="" clId="Web-{06CB08E0-A43E-436A-8167-2C6B035582F8}" dt="2019-06-13T01:35:07.808" v="313" actId="20577"/>
        <pc:sldMkLst>
          <pc:docMk/>
          <pc:sldMk cId="4084130759" sldId="672"/>
        </pc:sldMkLst>
        <pc:spChg chg="mod">
          <ac:chgData name="" userId="" providerId="" clId="Web-{06CB08E0-A43E-436A-8167-2C6B035582F8}" dt="2019-06-13T01:35:07.808" v="313" actId="20577"/>
          <ac:spMkLst>
            <pc:docMk/>
            <pc:sldMk cId="4084130759" sldId="672"/>
            <ac:spMk id="15" creationId="{00000000-0000-0000-0000-000000000000}"/>
          </ac:spMkLst>
        </pc:spChg>
      </pc:sldChg>
      <pc:sldChg chg="modSp">
        <pc:chgData name="" userId="" providerId="" clId="Web-{06CB08E0-A43E-436A-8167-2C6B035582F8}" dt="2019-06-13T01:35:51.808" v="319" actId="20577"/>
        <pc:sldMkLst>
          <pc:docMk/>
          <pc:sldMk cId="722301811" sldId="673"/>
        </pc:sldMkLst>
        <pc:spChg chg="mod">
          <ac:chgData name="" userId="" providerId="" clId="Web-{06CB08E0-A43E-436A-8167-2C6B035582F8}" dt="2019-06-13T01:35:51.808" v="319" actId="20577"/>
          <ac:spMkLst>
            <pc:docMk/>
            <pc:sldMk cId="722301811" sldId="673"/>
            <ac:spMk id="17" creationId="{00000000-0000-0000-0000-000000000000}"/>
          </ac:spMkLst>
        </pc:spChg>
      </pc:sldChg>
      <pc:sldChg chg="modSp">
        <pc:chgData name="" userId="" providerId="" clId="Web-{06CB08E0-A43E-436A-8167-2C6B035582F8}" dt="2019-06-13T01:36:21.949" v="328" actId="20577"/>
        <pc:sldMkLst>
          <pc:docMk/>
          <pc:sldMk cId="2548016116" sldId="674"/>
        </pc:sldMkLst>
        <pc:spChg chg="mod">
          <ac:chgData name="" userId="" providerId="" clId="Web-{06CB08E0-A43E-436A-8167-2C6B035582F8}" dt="2019-06-13T01:36:21.949" v="328" actId="20577"/>
          <ac:spMkLst>
            <pc:docMk/>
            <pc:sldMk cId="2548016116" sldId="674"/>
            <ac:spMk id="15" creationId="{00000000-0000-0000-0000-000000000000}"/>
          </ac:spMkLst>
        </pc:spChg>
      </pc:sldChg>
      <pc:sldChg chg="modSp">
        <pc:chgData name="" userId="" providerId="" clId="Web-{06CB08E0-A43E-436A-8167-2C6B035582F8}" dt="2019-06-13T01:36:29.058" v="331" actId="20577"/>
        <pc:sldMkLst>
          <pc:docMk/>
          <pc:sldMk cId="2243992923" sldId="675"/>
        </pc:sldMkLst>
        <pc:spChg chg="mod">
          <ac:chgData name="" userId="" providerId="" clId="Web-{06CB08E0-A43E-436A-8167-2C6B035582F8}" dt="2019-06-13T01:36:29.058" v="331" actId="20577"/>
          <ac:spMkLst>
            <pc:docMk/>
            <pc:sldMk cId="2243992923" sldId="675"/>
            <ac:spMk id="17" creationId="{00000000-0000-0000-0000-000000000000}"/>
          </ac:spMkLst>
        </pc:spChg>
      </pc:sldChg>
      <pc:sldChg chg="modSp">
        <pc:chgData name="" userId="" providerId="" clId="Web-{06CB08E0-A43E-436A-8167-2C6B035582F8}" dt="2019-06-13T01:36:32.480" v="334" actId="20577"/>
        <pc:sldMkLst>
          <pc:docMk/>
          <pc:sldMk cId="3519255862" sldId="676"/>
        </pc:sldMkLst>
        <pc:spChg chg="mod">
          <ac:chgData name="" userId="" providerId="" clId="Web-{06CB08E0-A43E-436A-8167-2C6B035582F8}" dt="2019-06-13T01:36:32.480" v="334" actId="20577"/>
          <ac:spMkLst>
            <pc:docMk/>
            <pc:sldMk cId="3519255862" sldId="676"/>
            <ac:spMk id="17" creationId="{00000000-0000-0000-0000-000000000000}"/>
          </ac:spMkLst>
        </pc:spChg>
      </pc:sldChg>
      <pc:sldChg chg="modSp">
        <pc:chgData name="" userId="" providerId="" clId="Web-{06CB08E0-A43E-436A-8167-2C6B035582F8}" dt="2019-06-13T01:36:38.496" v="337" actId="20577"/>
        <pc:sldMkLst>
          <pc:docMk/>
          <pc:sldMk cId="1745015826" sldId="677"/>
        </pc:sldMkLst>
        <pc:spChg chg="mod">
          <ac:chgData name="" userId="" providerId="" clId="Web-{06CB08E0-A43E-436A-8167-2C6B035582F8}" dt="2019-06-13T01:36:38.496" v="337" actId="20577"/>
          <ac:spMkLst>
            <pc:docMk/>
            <pc:sldMk cId="1745015826" sldId="677"/>
            <ac:spMk id="17" creationId="{00000000-0000-0000-0000-000000000000}"/>
          </ac:spMkLst>
        </pc:spChg>
      </pc:sldChg>
      <pc:sldChg chg="modSp">
        <pc:chgData name="" userId="" providerId="" clId="Web-{06CB08E0-A43E-436A-8167-2C6B035582F8}" dt="2019-06-13T01:36:41.339" v="339" actId="20577"/>
        <pc:sldMkLst>
          <pc:docMk/>
          <pc:sldMk cId="948797939" sldId="678"/>
        </pc:sldMkLst>
        <pc:spChg chg="mod">
          <ac:chgData name="" userId="" providerId="" clId="Web-{06CB08E0-A43E-436A-8167-2C6B035582F8}" dt="2019-06-13T01:36:41.339" v="339" actId="20577"/>
          <ac:spMkLst>
            <pc:docMk/>
            <pc:sldMk cId="948797939" sldId="678"/>
            <ac:spMk id="17" creationId="{00000000-0000-0000-0000-000000000000}"/>
          </ac:spMkLst>
        </pc:spChg>
      </pc:sldChg>
      <pc:sldChg chg="modSp">
        <pc:chgData name="" userId="" providerId="" clId="Web-{06CB08E0-A43E-436A-8167-2C6B035582F8}" dt="2019-06-13T01:36:44.964" v="342" actId="20577"/>
        <pc:sldMkLst>
          <pc:docMk/>
          <pc:sldMk cId="3829147334" sldId="679"/>
        </pc:sldMkLst>
        <pc:spChg chg="mod">
          <ac:chgData name="" userId="" providerId="" clId="Web-{06CB08E0-A43E-436A-8167-2C6B035582F8}" dt="2019-06-13T01:36:44.964" v="342" actId="20577"/>
          <ac:spMkLst>
            <pc:docMk/>
            <pc:sldMk cId="3829147334" sldId="679"/>
            <ac:spMk id="17" creationId="{00000000-0000-0000-0000-000000000000}"/>
          </ac:spMkLst>
        </pc:spChg>
      </pc:sldChg>
      <pc:sldChg chg="modSp">
        <pc:chgData name="" userId="" providerId="" clId="Web-{06CB08E0-A43E-436A-8167-2C6B035582F8}" dt="2019-06-13T01:36:48.246" v="345" actId="20577"/>
        <pc:sldMkLst>
          <pc:docMk/>
          <pc:sldMk cId="3300502493" sldId="680"/>
        </pc:sldMkLst>
        <pc:spChg chg="mod">
          <ac:chgData name="" userId="" providerId="" clId="Web-{06CB08E0-A43E-436A-8167-2C6B035582F8}" dt="2019-06-13T01:36:48.246" v="345" actId="20577"/>
          <ac:spMkLst>
            <pc:docMk/>
            <pc:sldMk cId="3300502493" sldId="680"/>
            <ac:spMk id="17" creationId="{00000000-0000-0000-0000-000000000000}"/>
          </ac:spMkLst>
        </pc:spChg>
      </pc:sldChg>
      <pc:sldChg chg="modSp">
        <pc:chgData name="" userId="" providerId="" clId="Web-{06CB08E0-A43E-436A-8167-2C6B035582F8}" dt="2019-06-13T01:37:20.199" v="358" actId="20577"/>
        <pc:sldMkLst>
          <pc:docMk/>
          <pc:sldMk cId="1521365027" sldId="681"/>
        </pc:sldMkLst>
        <pc:spChg chg="mod">
          <ac:chgData name="" userId="" providerId="" clId="Web-{06CB08E0-A43E-436A-8167-2C6B035582F8}" dt="2019-06-13T01:37:20.199" v="358" actId="20577"/>
          <ac:spMkLst>
            <pc:docMk/>
            <pc:sldMk cId="1521365027" sldId="681"/>
            <ac:spMk id="23" creationId="{00000000-0000-0000-0000-000000000000}"/>
          </ac:spMkLst>
        </pc:spChg>
      </pc:sldChg>
      <pc:sldChg chg="modSp">
        <pc:chgData name="" userId="" providerId="" clId="Web-{06CB08E0-A43E-436A-8167-2C6B035582F8}" dt="2019-06-13T01:05:36.157" v="201" actId="1076"/>
        <pc:sldMkLst>
          <pc:docMk/>
          <pc:sldMk cId="2914616303" sldId="683"/>
        </pc:sldMkLst>
        <pc:spChg chg="mod">
          <ac:chgData name="" userId="" providerId="" clId="Web-{06CB08E0-A43E-436A-8167-2C6B035582F8}" dt="2019-06-13T01:05:36.157" v="201" actId="1076"/>
          <ac:spMkLst>
            <pc:docMk/>
            <pc:sldMk cId="2914616303" sldId="683"/>
            <ac:spMk id="18" creationId="{00000000-0000-0000-0000-000000000000}"/>
          </ac:spMkLst>
        </pc:spChg>
      </pc:sldChg>
      <pc:sldChg chg="modSp">
        <pc:chgData name="" userId="" providerId="" clId="Web-{06CB08E0-A43E-436A-8167-2C6B035582F8}" dt="2019-06-13T01:06:01.157" v="202" actId="1076"/>
        <pc:sldMkLst>
          <pc:docMk/>
          <pc:sldMk cId="459781784" sldId="684"/>
        </pc:sldMkLst>
        <pc:spChg chg="mod">
          <ac:chgData name="" userId="" providerId="" clId="Web-{06CB08E0-A43E-436A-8167-2C6B035582F8}" dt="2019-06-13T01:06:01.157" v="202" actId="1076"/>
          <ac:spMkLst>
            <pc:docMk/>
            <pc:sldMk cId="459781784" sldId="684"/>
            <ac:spMk id="17" creationId="{00000000-0000-0000-0000-000000000000}"/>
          </ac:spMkLst>
        </pc:spChg>
      </pc:sldChg>
    </pc:docChg>
  </pc:docChgLst>
  <pc:docChgLst>
    <pc:chgData clId="Web-{70C7BD36-6A4C-4FC1-8515-0F1950A316DE}"/>
    <pc:docChg chg="modSld">
      <pc:chgData name="" userId="" providerId="" clId="Web-{70C7BD36-6A4C-4FC1-8515-0F1950A316DE}" dt="2019-06-12T03:06:43.068" v="44"/>
      <pc:docMkLst>
        <pc:docMk/>
      </pc:docMkLst>
      <pc:sldChg chg="addSp delSp modSp">
        <pc:chgData name="" userId="" providerId="" clId="Web-{70C7BD36-6A4C-4FC1-8515-0F1950A316DE}" dt="2019-06-12T03:06:43.068" v="44"/>
        <pc:sldMkLst>
          <pc:docMk/>
          <pc:sldMk cId="2112696418" sldId="334"/>
        </pc:sldMkLst>
        <pc:spChg chg="ord">
          <ac:chgData name="" userId="" providerId="" clId="Web-{70C7BD36-6A4C-4FC1-8515-0F1950A316DE}" dt="2019-06-12T03:06:43.068" v="44"/>
          <ac:spMkLst>
            <pc:docMk/>
            <pc:sldMk cId="2112696418" sldId="334"/>
            <ac:spMk id="2" creationId="{00000000-0000-0000-0000-000000000000}"/>
          </ac:spMkLst>
        </pc:spChg>
        <pc:spChg chg="add mod ord">
          <ac:chgData name="" userId="" providerId="" clId="Web-{70C7BD36-6A4C-4FC1-8515-0F1950A316DE}" dt="2019-06-12T03:06:32.459" v="43" actId="1076"/>
          <ac:spMkLst>
            <pc:docMk/>
            <pc:sldMk cId="2112696418" sldId="334"/>
            <ac:spMk id="4" creationId="{D867210C-C9D8-4344-B77B-BA7383E9BC33}"/>
          </ac:spMkLst>
        </pc:spChg>
        <pc:spChg chg="add del">
          <ac:chgData name="" userId="" providerId="" clId="Web-{70C7BD36-6A4C-4FC1-8515-0F1950A316DE}" dt="2019-06-12T03:04:55.224" v="31"/>
          <ac:spMkLst>
            <pc:docMk/>
            <pc:sldMk cId="2112696418" sldId="334"/>
            <ac:spMk id="6" creationId="{51942FC2-D0C2-4D78-BFED-EC20E607F24B}"/>
          </ac:spMkLst>
        </pc:spChg>
        <pc:spChg chg="add del mod">
          <ac:chgData name="" userId="" providerId="" clId="Web-{70C7BD36-6A4C-4FC1-8515-0F1950A316DE}" dt="2019-06-12T03:04:35.552" v="27"/>
          <ac:spMkLst>
            <pc:docMk/>
            <pc:sldMk cId="2112696418" sldId="334"/>
            <ac:spMk id="9" creationId="{2BCD80F8-932A-4258-9889-75E146B5086B}"/>
          </ac:spMkLst>
        </pc:spChg>
        <pc:spChg chg="add del">
          <ac:chgData name="" userId="" providerId="" clId="Web-{70C7BD36-6A4C-4FC1-8515-0F1950A316DE}" dt="2019-06-12T03:04:30.239" v="25"/>
          <ac:spMkLst>
            <pc:docMk/>
            <pc:sldMk cId="2112696418" sldId="334"/>
            <ac:spMk id="10" creationId="{E016139B-43EE-4756-AA64-D9B8D8E2D3B6}"/>
          </ac:spMkLst>
        </pc:spChg>
        <pc:spChg chg="add del">
          <ac:chgData name="" userId="" providerId="" clId="Web-{70C7BD36-6A4C-4FC1-8515-0F1950A316DE}" dt="2019-06-12T03:05:04.380" v="33"/>
          <ac:spMkLst>
            <pc:docMk/>
            <pc:sldMk cId="2112696418" sldId="334"/>
            <ac:spMk id="11" creationId="{0DFA9927-56F8-4E83-BFB8-A776C3E3AE6C}"/>
          </ac:spMkLst>
        </pc:spChg>
        <pc:spChg chg="add del">
          <ac:chgData name="" userId="" providerId="" clId="Web-{70C7BD36-6A4C-4FC1-8515-0F1950A316DE}" dt="2019-06-12T03:05:46.161" v="36"/>
          <ac:spMkLst>
            <pc:docMk/>
            <pc:sldMk cId="2112696418" sldId="334"/>
            <ac:spMk id="12" creationId="{9F095844-D6D5-42AD-91DC-AEA208B830B1}"/>
          </ac:spMkLst>
        </pc:spChg>
      </pc:sldChg>
      <pc:sldChg chg="addSp delSp modSp">
        <pc:chgData name="" userId="" providerId="" clId="Web-{70C7BD36-6A4C-4FC1-8515-0F1950A316DE}" dt="2019-06-12T02:47:32.249" v="4"/>
        <pc:sldMkLst>
          <pc:docMk/>
          <pc:sldMk cId="1840349995" sldId="687"/>
        </pc:sldMkLst>
        <pc:picChg chg="add del mod">
          <ac:chgData name="" userId="" providerId="" clId="Web-{70C7BD36-6A4C-4FC1-8515-0F1950A316DE}" dt="2019-06-12T02:47:32.249" v="4"/>
          <ac:picMkLst>
            <pc:docMk/>
            <pc:sldMk cId="1840349995" sldId="687"/>
            <ac:picMk id="6" creationId="{AFDABCDF-59C2-4B4D-A326-0C75A274CF3F}"/>
          </ac:picMkLst>
        </pc:picChg>
      </pc:sldChg>
    </pc:docChg>
  </pc:docChgLst>
  <pc:docChgLst>
    <pc:chgData clId="Web-{F4F90229-DE4D-4491-B7BC-BC35C6DCED0B}"/>
    <pc:docChg chg="modSld">
      <pc:chgData name="" userId="" providerId="" clId="Web-{F4F90229-DE4D-4491-B7BC-BC35C6DCED0B}" dt="2019-06-12T06:31:09.113" v="17"/>
      <pc:docMkLst>
        <pc:docMk/>
      </pc:docMkLst>
      <pc:sldChg chg="addSp modSp">
        <pc:chgData name="" userId="" providerId="" clId="Web-{F4F90229-DE4D-4491-B7BC-BC35C6DCED0B}" dt="2019-06-12T06:27:30.862" v="10" actId="1076"/>
        <pc:sldMkLst>
          <pc:docMk/>
          <pc:sldMk cId="3280688536" sldId="617"/>
        </pc:sldMkLst>
        <pc:spChg chg="add mod">
          <ac:chgData name="" userId="" providerId="" clId="Web-{F4F90229-DE4D-4491-B7BC-BC35C6DCED0B}" dt="2019-06-12T06:27:30.862" v="10" actId="1076"/>
          <ac:spMkLst>
            <pc:docMk/>
            <pc:sldMk cId="3280688536" sldId="617"/>
            <ac:spMk id="3" creationId="{6037CD75-60F2-4781-BCCB-CCF2F3BF3A10}"/>
          </ac:spMkLst>
        </pc:spChg>
      </pc:sldChg>
      <pc:sldChg chg="addSp">
        <pc:chgData name="" userId="" providerId="" clId="Web-{F4F90229-DE4D-4491-B7BC-BC35C6DCED0B}" dt="2019-06-12T06:27:58.049" v="11"/>
        <pc:sldMkLst>
          <pc:docMk/>
          <pc:sldMk cId="1558891037" sldId="618"/>
        </pc:sldMkLst>
        <pc:spChg chg="add">
          <ac:chgData name="" userId="" providerId="" clId="Web-{F4F90229-DE4D-4491-B7BC-BC35C6DCED0B}" dt="2019-06-12T06:27:58.049" v="11"/>
          <ac:spMkLst>
            <pc:docMk/>
            <pc:sldMk cId="1558891037" sldId="618"/>
            <ac:spMk id="3" creationId="{90C4DAC1-9DC9-4D05-BDF8-3C2A2CE505EF}"/>
          </ac:spMkLst>
        </pc:spChg>
      </pc:sldChg>
      <pc:sldChg chg="addSp">
        <pc:chgData name="" userId="" providerId="" clId="Web-{F4F90229-DE4D-4491-B7BC-BC35C6DCED0B}" dt="2019-06-12T06:28:32.190" v="12"/>
        <pc:sldMkLst>
          <pc:docMk/>
          <pc:sldMk cId="3742061046" sldId="620"/>
        </pc:sldMkLst>
        <pc:spChg chg="add">
          <ac:chgData name="" userId="" providerId="" clId="Web-{F4F90229-DE4D-4491-B7BC-BC35C6DCED0B}" dt="2019-06-12T06:28:32.190" v="12"/>
          <ac:spMkLst>
            <pc:docMk/>
            <pc:sldMk cId="3742061046" sldId="620"/>
            <ac:spMk id="3" creationId="{34AE9BA1-C603-46E7-873F-EBD1362412AC}"/>
          </ac:spMkLst>
        </pc:spChg>
      </pc:sldChg>
      <pc:sldChg chg="addSp modSp">
        <pc:chgData name="" userId="" providerId="" clId="Web-{F4F90229-DE4D-4491-B7BC-BC35C6DCED0B}" dt="2019-06-12T06:31:09.113" v="17"/>
        <pc:sldMkLst>
          <pc:docMk/>
          <pc:sldMk cId="1353243484" sldId="627"/>
        </pc:sldMkLst>
        <pc:spChg chg="add mod">
          <ac:chgData name="" userId="" providerId="" clId="Web-{F4F90229-DE4D-4491-B7BC-BC35C6DCED0B}" dt="2019-06-12T06:31:02.816" v="14"/>
          <ac:spMkLst>
            <pc:docMk/>
            <pc:sldMk cId="1353243484" sldId="627"/>
            <ac:spMk id="3" creationId="{61AF8D5F-63B5-4C24-92DC-D4C5D682D1ED}"/>
          </ac:spMkLst>
        </pc:spChg>
        <pc:spChg chg="add mod">
          <ac:chgData name="" userId="" providerId="" clId="Web-{F4F90229-DE4D-4491-B7BC-BC35C6DCED0B}" dt="2019-06-12T06:31:09.113" v="17"/>
          <ac:spMkLst>
            <pc:docMk/>
            <pc:sldMk cId="1353243484" sldId="627"/>
            <ac:spMk id="12" creationId="{DCA051D4-7D72-4104-A0FA-26CDB446355F}"/>
          </ac:spMkLst>
        </pc:spChg>
      </pc:sldChg>
    </pc:docChg>
  </pc:docChgLst>
  <pc:docChgLst>
    <pc:chgData clId="Web-{8D269D72-C9D2-48F6-9C59-91C4237C8E98}"/>
    <pc:docChg chg="modSld">
      <pc:chgData name="" userId="" providerId="" clId="Web-{8D269D72-C9D2-48F6-9C59-91C4237C8E98}" dt="2019-06-17T05:54:02.214" v="29" actId="20577"/>
      <pc:docMkLst>
        <pc:docMk/>
      </pc:docMkLst>
      <pc:sldChg chg="modSp">
        <pc:chgData name="" userId="" providerId="" clId="Web-{8D269D72-C9D2-48F6-9C59-91C4237C8E98}" dt="2019-06-17T05:54:02.214" v="28" actId="20577"/>
        <pc:sldMkLst>
          <pc:docMk/>
          <pc:sldMk cId="49744530" sldId="292"/>
        </pc:sldMkLst>
        <pc:spChg chg="mod">
          <ac:chgData name="" userId="" providerId="" clId="Web-{8D269D72-C9D2-48F6-9C59-91C4237C8E98}" dt="2019-06-17T05:54:02.214" v="28" actId="20577"/>
          <ac:spMkLst>
            <pc:docMk/>
            <pc:sldMk cId="49744530" sldId="292"/>
            <ac:spMk id="3" creationId="{00000000-0000-0000-0000-000000000000}"/>
          </ac:spMkLst>
        </pc:spChg>
      </pc:sldChg>
    </pc:docChg>
  </pc:docChgLst>
  <pc:docChgLst>
    <pc:chgData clId="Web-{E8913DC7-208F-4857-BF4D-D2A7E7F67C2B}"/>
    <pc:docChg chg="modSld">
      <pc:chgData name="" userId="" providerId="" clId="Web-{E8913DC7-208F-4857-BF4D-D2A7E7F67C2B}" dt="2019-06-13T05:35:06.720" v="127" actId="20577"/>
      <pc:docMkLst>
        <pc:docMk/>
      </pc:docMkLst>
      <pc:sldChg chg="modSp">
        <pc:chgData name="" userId="" providerId="" clId="Web-{E8913DC7-208F-4857-BF4D-D2A7E7F67C2B}" dt="2019-06-13T05:35:06.720" v="126" actId="20577"/>
        <pc:sldMkLst>
          <pc:docMk/>
          <pc:sldMk cId="3280688536" sldId="617"/>
        </pc:sldMkLst>
        <pc:spChg chg="mod">
          <ac:chgData name="" userId="" providerId="" clId="Web-{E8913DC7-208F-4857-BF4D-D2A7E7F67C2B}" dt="2019-06-13T05:35:06.720" v="126" actId="20577"/>
          <ac:spMkLst>
            <pc:docMk/>
            <pc:sldMk cId="3280688536" sldId="617"/>
            <ac:spMk id="3" creationId="{6037CD75-60F2-4781-BCCB-CCF2F3BF3A10}"/>
          </ac:spMkLst>
        </pc:spChg>
      </pc:sldChg>
      <pc:sldChg chg="modSp">
        <pc:chgData name="" userId="" providerId="" clId="Web-{E8913DC7-208F-4857-BF4D-D2A7E7F67C2B}" dt="2019-06-13T05:34:57.845" v="122" actId="20577"/>
        <pc:sldMkLst>
          <pc:docMk/>
          <pc:sldMk cId="1558891037" sldId="618"/>
        </pc:sldMkLst>
        <pc:spChg chg="mod">
          <ac:chgData name="" userId="" providerId="" clId="Web-{E8913DC7-208F-4857-BF4D-D2A7E7F67C2B}" dt="2019-06-13T05:34:57.845" v="122" actId="20577"/>
          <ac:spMkLst>
            <pc:docMk/>
            <pc:sldMk cId="1558891037" sldId="618"/>
            <ac:spMk id="3" creationId="{90C4DAC1-9DC9-4D05-BDF8-3C2A2CE505EF}"/>
          </ac:spMkLst>
        </pc:spChg>
      </pc:sldChg>
      <pc:sldChg chg="modSp">
        <pc:chgData name="" userId="" providerId="" clId="Web-{E8913DC7-208F-4857-BF4D-D2A7E7F67C2B}" dt="2019-06-13T05:34:49.611" v="117" actId="20577"/>
        <pc:sldMkLst>
          <pc:docMk/>
          <pc:sldMk cId="3742061046" sldId="620"/>
        </pc:sldMkLst>
        <pc:spChg chg="mod">
          <ac:chgData name="" userId="" providerId="" clId="Web-{E8913DC7-208F-4857-BF4D-D2A7E7F67C2B}" dt="2019-06-13T05:34:49.611" v="117" actId="20577"/>
          <ac:spMkLst>
            <pc:docMk/>
            <pc:sldMk cId="3742061046" sldId="620"/>
            <ac:spMk id="3" creationId="{34AE9BA1-C603-46E7-873F-EBD1362412AC}"/>
          </ac:spMkLst>
        </pc:spChg>
      </pc:sldChg>
      <pc:sldChg chg="modSp">
        <pc:chgData name="" userId="" providerId="" clId="Web-{E8913DC7-208F-4857-BF4D-D2A7E7F67C2B}" dt="2019-06-13T05:34:40.783" v="114" actId="20577"/>
        <pc:sldMkLst>
          <pc:docMk/>
          <pc:sldMk cId="1353243484" sldId="627"/>
        </pc:sldMkLst>
        <pc:spChg chg="mod">
          <ac:chgData name="" userId="" providerId="" clId="Web-{E8913DC7-208F-4857-BF4D-D2A7E7F67C2B}" dt="2019-06-13T05:34:40.783" v="114" actId="20577"/>
          <ac:spMkLst>
            <pc:docMk/>
            <pc:sldMk cId="1353243484" sldId="627"/>
            <ac:spMk id="3" creationId="{61AF8D5F-63B5-4C24-92DC-D4C5D682D1ED}"/>
          </ac:spMkLst>
        </pc:spChg>
      </pc:sldChg>
      <pc:sldChg chg="modSp">
        <pc:chgData name="" userId="" providerId="" clId="Web-{E8913DC7-208F-4857-BF4D-D2A7E7F67C2B}" dt="2019-06-13T05:34:35.298" v="112" actId="20577"/>
        <pc:sldMkLst>
          <pc:docMk/>
          <pc:sldMk cId="802503817" sldId="628"/>
        </pc:sldMkLst>
        <pc:spChg chg="mod">
          <ac:chgData name="" userId="" providerId="" clId="Web-{E8913DC7-208F-4857-BF4D-D2A7E7F67C2B}" dt="2019-06-13T05:34:35.298" v="112" actId="20577"/>
          <ac:spMkLst>
            <pc:docMk/>
            <pc:sldMk cId="802503817" sldId="628"/>
            <ac:spMk id="3" creationId="{41E2926A-3FED-46D7-A629-FAF1462A1350}"/>
          </ac:spMkLst>
        </pc:spChg>
      </pc:sldChg>
      <pc:sldChg chg="modSp">
        <pc:chgData name="" userId="" providerId="" clId="Web-{E8913DC7-208F-4857-BF4D-D2A7E7F67C2B}" dt="2019-06-13T05:33:38.735" v="106" actId="20577"/>
        <pc:sldMkLst>
          <pc:docMk/>
          <pc:sldMk cId="635453042" sldId="659"/>
        </pc:sldMkLst>
        <pc:spChg chg="mod">
          <ac:chgData name="" userId="" providerId="" clId="Web-{E8913DC7-208F-4857-BF4D-D2A7E7F67C2B}" dt="2019-06-13T05:33:38.735" v="106" actId="20577"/>
          <ac:spMkLst>
            <pc:docMk/>
            <pc:sldMk cId="635453042" sldId="659"/>
            <ac:spMk id="15" creationId="{00000000-0000-0000-0000-000000000000}"/>
          </ac:spMkLst>
        </pc:spChg>
      </pc:sldChg>
      <pc:sldChg chg="modSp">
        <pc:chgData name="" userId="" providerId="" clId="Web-{E8913DC7-208F-4857-BF4D-D2A7E7F67C2B}" dt="2019-06-13T05:33:34.751" v="102" actId="20577"/>
        <pc:sldMkLst>
          <pc:docMk/>
          <pc:sldMk cId="406886067" sldId="660"/>
        </pc:sldMkLst>
        <pc:spChg chg="mod">
          <ac:chgData name="" userId="" providerId="" clId="Web-{E8913DC7-208F-4857-BF4D-D2A7E7F67C2B}" dt="2019-06-13T05:33:34.751" v="102" actId="20577"/>
          <ac:spMkLst>
            <pc:docMk/>
            <pc:sldMk cId="406886067" sldId="660"/>
            <ac:spMk id="17" creationId="{00000000-0000-0000-0000-000000000000}"/>
          </ac:spMkLst>
        </pc:spChg>
      </pc:sldChg>
      <pc:sldChg chg="modSp">
        <pc:chgData name="" userId="" providerId="" clId="Web-{E8913DC7-208F-4857-BF4D-D2A7E7F67C2B}" dt="2019-06-13T05:33:30.813" v="98" actId="20577"/>
        <pc:sldMkLst>
          <pc:docMk/>
          <pc:sldMk cId="1106761451" sldId="661"/>
        </pc:sldMkLst>
        <pc:spChg chg="mod">
          <ac:chgData name="" userId="" providerId="" clId="Web-{E8913DC7-208F-4857-BF4D-D2A7E7F67C2B}" dt="2019-06-13T05:33:30.813" v="98" actId="20577"/>
          <ac:spMkLst>
            <pc:docMk/>
            <pc:sldMk cId="1106761451" sldId="661"/>
            <ac:spMk id="24" creationId="{00000000-0000-0000-0000-000000000000}"/>
          </ac:spMkLst>
        </pc:spChg>
      </pc:sldChg>
      <pc:sldChg chg="modSp">
        <pc:chgData name="" userId="" providerId="" clId="Web-{E8913DC7-208F-4857-BF4D-D2A7E7F67C2B}" dt="2019-06-13T05:33:24.188" v="94" actId="20577"/>
        <pc:sldMkLst>
          <pc:docMk/>
          <pc:sldMk cId="87228559" sldId="662"/>
        </pc:sldMkLst>
        <pc:spChg chg="mod">
          <ac:chgData name="" userId="" providerId="" clId="Web-{E8913DC7-208F-4857-BF4D-D2A7E7F67C2B}" dt="2019-06-13T05:33:24.188" v="94" actId="20577"/>
          <ac:spMkLst>
            <pc:docMk/>
            <pc:sldMk cId="87228559" sldId="662"/>
            <ac:spMk id="24" creationId="{00000000-0000-0000-0000-000000000000}"/>
          </ac:spMkLst>
        </pc:spChg>
      </pc:sldChg>
      <pc:sldChg chg="modSp">
        <pc:chgData name="" userId="" providerId="" clId="Web-{E8913DC7-208F-4857-BF4D-D2A7E7F67C2B}" dt="2019-06-13T05:33:19.470" v="90" actId="20577"/>
        <pc:sldMkLst>
          <pc:docMk/>
          <pc:sldMk cId="3372421056" sldId="663"/>
        </pc:sldMkLst>
        <pc:spChg chg="mod">
          <ac:chgData name="" userId="" providerId="" clId="Web-{E8913DC7-208F-4857-BF4D-D2A7E7F67C2B}" dt="2019-06-13T05:33:19.470" v="90" actId="20577"/>
          <ac:spMkLst>
            <pc:docMk/>
            <pc:sldMk cId="3372421056" sldId="663"/>
            <ac:spMk id="24" creationId="{00000000-0000-0000-0000-000000000000}"/>
          </ac:spMkLst>
        </pc:spChg>
      </pc:sldChg>
      <pc:sldChg chg="modSp">
        <pc:chgData name="" userId="" providerId="" clId="Web-{E8913DC7-208F-4857-BF4D-D2A7E7F67C2B}" dt="2019-06-13T05:29:31.656" v="39" actId="20577"/>
        <pc:sldMkLst>
          <pc:docMk/>
          <pc:sldMk cId="2874380089" sldId="664"/>
        </pc:sldMkLst>
        <pc:spChg chg="mod">
          <ac:chgData name="" userId="" providerId="" clId="Web-{E8913DC7-208F-4857-BF4D-D2A7E7F67C2B}" dt="2019-06-13T05:29:31.656" v="39" actId="20577"/>
          <ac:spMkLst>
            <pc:docMk/>
            <pc:sldMk cId="2874380089" sldId="664"/>
            <ac:spMk id="24" creationId="{00000000-0000-0000-0000-000000000000}"/>
          </ac:spMkLst>
        </pc:spChg>
      </pc:sldChg>
      <pc:sldChg chg="modSp">
        <pc:chgData name="" userId="" providerId="" clId="Web-{E8913DC7-208F-4857-BF4D-D2A7E7F67C2B}" dt="2019-06-13T05:29:16.578" v="28" actId="20577"/>
        <pc:sldMkLst>
          <pc:docMk/>
          <pc:sldMk cId="1495560666" sldId="665"/>
        </pc:sldMkLst>
        <pc:spChg chg="mod">
          <ac:chgData name="" userId="" providerId="" clId="Web-{E8913DC7-208F-4857-BF4D-D2A7E7F67C2B}" dt="2019-06-13T05:29:16.578" v="28" actId="20577"/>
          <ac:spMkLst>
            <pc:docMk/>
            <pc:sldMk cId="1495560666" sldId="665"/>
            <ac:spMk id="15" creationId="{00000000-0000-0000-0000-000000000000}"/>
          </ac:spMkLst>
        </pc:spChg>
      </pc:sldChg>
      <pc:sldChg chg="modSp">
        <pc:chgData name="" userId="" providerId="" clId="Web-{E8913DC7-208F-4857-BF4D-D2A7E7F67C2B}" dt="2019-06-13T05:29:09.984" v="19" actId="20577"/>
        <pc:sldMkLst>
          <pc:docMk/>
          <pc:sldMk cId="957997465" sldId="666"/>
        </pc:sldMkLst>
        <pc:spChg chg="mod">
          <ac:chgData name="" userId="" providerId="" clId="Web-{E8913DC7-208F-4857-BF4D-D2A7E7F67C2B}" dt="2019-06-13T05:29:09.984" v="19" actId="20577"/>
          <ac:spMkLst>
            <pc:docMk/>
            <pc:sldMk cId="957997465" sldId="666"/>
            <ac:spMk id="15" creationId="{00000000-0000-0000-0000-000000000000}"/>
          </ac:spMkLst>
        </pc:spChg>
      </pc:sldChg>
      <pc:sldChg chg="modSp">
        <pc:chgData name="" userId="" providerId="" clId="Web-{E8913DC7-208F-4857-BF4D-D2A7E7F67C2B}" dt="2019-06-13T05:29:05.171" v="12" actId="20577"/>
        <pc:sldMkLst>
          <pc:docMk/>
          <pc:sldMk cId="850164988" sldId="667"/>
        </pc:sldMkLst>
        <pc:spChg chg="mod">
          <ac:chgData name="" userId="" providerId="" clId="Web-{E8913DC7-208F-4857-BF4D-D2A7E7F67C2B}" dt="2019-06-13T05:29:05.171" v="12" actId="20577"/>
          <ac:spMkLst>
            <pc:docMk/>
            <pc:sldMk cId="850164988" sldId="667"/>
            <ac:spMk id="15" creationId="{00000000-0000-0000-0000-000000000000}"/>
          </ac:spMkLst>
        </pc:spChg>
      </pc:sldChg>
      <pc:sldChg chg="modSp">
        <pc:chgData name="" userId="" providerId="" clId="Web-{E8913DC7-208F-4857-BF4D-D2A7E7F67C2B}" dt="2019-06-13T05:28:58.749" v="8" actId="20577"/>
        <pc:sldMkLst>
          <pc:docMk/>
          <pc:sldMk cId="1313411372" sldId="668"/>
        </pc:sldMkLst>
        <pc:spChg chg="mod">
          <ac:chgData name="" userId="" providerId="" clId="Web-{E8913DC7-208F-4857-BF4D-D2A7E7F67C2B}" dt="2019-06-13T05:28:58.749" v="8" actId="20577"/>
          <ac:spMkLst>
            <pc:docMk/>
            <pc:sldMk cId="1313411372" sldId="668"/>
            <ac:spMk id="15" creationId="{00000000-0000-0000-0000-000000000000}"/>
          </ac:spMkLst>
        </pc:spChg>
      </pc:sldChg>
      <pc:sldChg chg="modSp">
        <pc:chgData name="" userId="" providerId="" clId="Web-{E8913DC7-208F-4857-BF4D-D2A7E7F67C2B}" dt="2019-06-13T05:29:54.281" v="45" actId="20577"/>
        <pc:sldMkLst>
          <pc:docMk/>
          <pc:sldMk cId="3548020083" sldId="671"/>
        </pc:sldMkLst>
        <pc:spChg chg="mod">
          <ac:chgData name="" userId="" providerId="" clId="Web-{E8913DC7-208F-4857-BF4D-D2A7E7F67C2B}" dt="2019-06-13T05:29:54.281" v="45" actId="20577"/>
          <ac:spMkLst>
            <pc:docMk/>
            <pc:sldMk cId="3548020083" sldId="671"/>
            <ac:spMk id="23" creationId="{00000000-0000-0000-0000-000000000000}"/>
          </ac:spMkLst>
        </pc:spChg>
      </pc:sldChg>
      <pc:sldChg chg="modSp">
        <pc:chgData name="" userId="" providerId="" clId="Web-{E8913DC7-208F-4857-BF4D-D2A7E7F67C2B}" dt="2019-06-13T05:30:00.890" v="49" actId="20577"/>
        <pc:sldMkLst>
          <pc:docMk/>
          <pc:sldMk cId="4084130759" sldId="672"/>
        </pc:sldMkLst>
        <pc:spChg chg="mod">
          <ac:chgData name="" userId="" providerId="" clId="Web-{E8913DC7-208F-4857-BF4D-D2A7E7F67C2B}" dt="2019-06-13T05:30:00.890" v="49" actId="20577"/>
          <ac:spMkLst>
            <pc:docMk/>
            <pc:sldMk cId="4084130759" sldId="672"/>
            <ac:spMk id="15" creationId="{00000000-0000-0000-0000-000000000000}"/>
          </ac:spMkLst>
        </pc:spChg>
      </pc:sldChg>
      <pc:sldChg chg="modSp">
        <pc:chgData name="" userId="" providerId="" clId="Web-{E8913DC7-208F-4857-BF4D-D2A7E7F67C2B}" dt="2019-06-13T05:32:09.172" v="55" actId="20577"/>
        <pc:sldMkLst>
          <pc:docMk/>
          <pc:sldMk cId="2243992923" sldId="675"/>
        </pc:sldMkLst>
        <pc:spChg chg="mod">
          <ac:chgData name="" userId="" providerId="" clId="Web-{E8913DC7-208F-4857-BF4D-D2A7E7F67C2B}" dt="2019-06-13T05:32:09.172" v="55" actId="20577"/>
          <ac:spMkLst>
            <pc:docMk/>
            <pc:sldMk cId="2243992923" sldId="675"/>
            <ac:spMk id="17" creationId="{00000000-0000-0000-0000-000000000000}"/>
          </ac:spMkLst>
        </pc:spChg>
      </pc:sldChg>
      <pc:sldChg chg="modSp">
        <pc:chgData name="" userId="" providerId="" clId="Web-{E8913DC7-208F-4857-BF4D-D2A7E7F67C2B}" dt="2019-06-13T05:32:47.016" v="86" actId="20577"/>
        <pc:sldMkLst>
          <pc:docMk/>
          <pc:sldMk cId="3519255862" sldId="676"/>
        </pc:sldMkLst>
        <pc:spChg chg="mod">
          <ac:chgData name="" userId="" providerId="" clId="Web-{E8913DC7-208F-4857-BF4D-D2A7E7F67C2B}" dt="2019-06-13T05:32:47.016" v="86" actId="20577"/>
          <ac:spMkLst>
            <pc:docMk/>
            <pc:sldMk cId="3519255862" sldId="676"/>
            <ac:spMk id="17" creationId="{00000000-0000-0000-0000-000000000000}"/>
          </ac:spMkLst>
        </pc:spChg>
      </pc:sldChg>
      <pc:sldChg chg="modSp">
        <pc:chgData name="" userId="" providerId="" clId="Web-{E8913DC7-208F-4857-BF4D-D2A7E7F67C2B}" dt="2019-06-13T05:32:42.407" v="82" actId="20577"/>
        <pc:sldMkLst>
          <pc:docMk/>
          <pc:sldMk cId="1745015826" sldId="677"/>
        </pc:sldMkLst>
        <pc:spChg chg="mod">
          <ac:chgData name="" userId="" providerId="" clId="Web-{E8913DC7-208F-4857-BF4D-D2A7E7F67C2B}" dt="2019-06-13T05:32:42.407" v="82" actId="20577"/>
          <ac:spMkLst>
            <pc:docMk/>
            <pc:sldMk cId="1745015826" sldId="677"/>
            <ac:spMk id="17" creationId="{00000000-0000-0000-0000-000000000000}"/>
          </ac:spMkLst>
        </pc:spChg>
      </pc:sldChg>
      <pc:sldChg chg="modSp">
        <pc:chgData name="" userId="" providerId="" clId="Web-{E8913DC7-208F-4857-BF4D-D2A7E7F67C2B}" dt="2019-06-13T05:32:35.329" v="77" actId="20577"/>
        <pc:sldMkLst>
          <pc:docMk/>
          <pc:sldMk cId="948797939" sldId="678"/>
        </pc:sldMkLst>
        <pc:spChg chg="mod">
          <ac:chgData name="" userId="" providerId="" clId="Web-{E8913DC7-208F-4857-BF4D-D2A7E7F67C2B}" dt="2019-06-13T05:32:35.329" v="77" actId="20577"/>
          <ac:spMkLst>
            <pc:docMk/>
            <pc:sldMk cId="948797939" sldId="678"/>
            <ac:spMk id="17" creationId="{00000000-0000-0000-0000-000000000000}"/>
          </ac:spMkLst>
        </pc:spChg>
      </pc:sldChg>
      <pc:sldChg chg="modSp">
        <pc:chgData name="" userId="" providerId="" clId="Web-{E8913DC7-208F-4857-BF4D-D2A7E7F67C2B}" dt="2019-06-13T05:32:30.938" v="73" actId="20577"/>
        <pc:sldMkLst>
          <pc:docMk/>
          <pc:sldMk cId="3829147334" sldId="679"/>
        </pc:sldMkLst>
        <pc:spChg chg="mod">
          <ac:chgData name="" userId="" providerId="" clId="Web-{E8913DC7-208F-4857-BF4D-D2A7E7F67C2B}" dt="2019-06-13T05:32:30.938" v="73" actId="20577"/>
          <ac:spMkLst>
            <pc:docMk/>
            <pc:sldMk cId="3829147334" sldId="679"/>
            <ac:spMk id="17" creationId="{00000000-0000-0000-0000-000000000000}"/>
          </ac:spMkLst>
        </pc:spChg>
      </pc:sldChg>
      <pc:sldChg chg="modSp">
        <pc:chgData name="" userId="" providerId="" clId="Web-{E8913DC7-208F-4857-BF4D-D2A7E7F67C2B}" dt="2019-06-13T05:32:25.110" v="65" actId="20577"/>
        <pc:sldMkLst>
          <pc:docMk/>
          <pc:sldMk cId="3300502493" sldId="680"/>
        </pc:sldMkLst>
        <pc:spChg chg="mod">
          <ac:chgData name="" userId="" providerId="" clId="Web-{E8913DC7-208F-4857-BF4D-D2A7E7F67C2B}" dt="2019-06-13T05:32:25.110" v="65" actId="20577"/>
          <ac:spMkLst>
            <pc:docMk/>
            <pc:sldMk cId="3300502493" sldId="680"/>
            <ac:spMk id="17" creationId="{00000000-0000-0000-0000-000000000000}"/>
          </ac:spMkLst>
        </pc:spChg>
      </pc:sldChg>
    </pc:docChg>
  </pc:docChgLst>
  <pc:docChgLst>
    <pc:chgData clId="Web-{F210AB76-E00B-4D75-BEA0-8275E03D48A6}"/>
    <pc:docChg chg="modSld">
      <pc:chgData name="" userId="" providerId="" clId="Web-{F210AB76-E00B-4D75-BEA0-8275E03D48A6}" dt="2019-06-17T03:33:13.289" v="29" actId="20577"/>
      <pc:docMkLst>
        <pc:docMk/>
      </pc:docMkLst>
      <pc:sldChg chg="modSp">
        <pc:chgData name="" userId="" providerId="" clId="Web-{F210AB76-E00B-4D75-BEA0-8275E03D48A6}" dt="2019-06-17T03:30:20.881" v="0" actId="1076"/>
        <pc:sldMkLst>
          <pc:docMk/>
          <pc:sldMk cId="3280688536" sldId="617"/>
        </pc:sldMkLst>
        <pc:spChg chg="mod">
          <ac:chgData name="" userId="" providerId="" clId="Web-{F210AB76-E00B-4D75-BEA0-8275E03D48A6}" dt="2019-06-17T03:30:20.881" v="0" actId="1076"/>
          <ac:spMkLst>
            <pc:docMk/>
            <pc:sldMk cId="3280688536" sldId="617"/>
            <ac:spMk id="3" creationId="{6037CD75-60F2-4781-BCCB-CCF2F3BF3A10}"/>
          </ac:spMkLst>
        </pc:spChg>
      </pc:sldChg>
      <pc:sldChg chg="modSp">
        <pc:chgData name="" userId="" providerId="" clId="Web-{F210AB76-E00B-4D75-BEA0-8275E03D48A6}" dt="2019-06-17T03:30:26.631" v="1" actId="1076"/>
        <pc:sldMkLst>
          <pc:docMk/>
          <pc:sldMk cId="1558891037" sldId="618"/>
        </pc:sldMkLst>
        <pc:spChg chg="mod">
          <ac:chgData name="" userId="" providerId="" clId="Web-{F210AB76-E00B-4D75-BEA0-8275E03D48A6}" dt="2019-06-17T03:30:26.631" v="1" actId="1076"/>
          <ac:spMkLst>
            <pc:docMk/>
            <pc:sldMk cId="1558891037" sldId="618"/>
            <ac:spMk id="16" creationId="{622934BA-6F08-F34F-93DF-4E0DE1E0A6D0}"/>
          </ac:spMkLst>
        </pc:spChg>
      </pc:sldChg>
      <pc:sldChg chg="modSp">
        <pc:chgData name="" userId="" providerId="" clId="Web-{F210AB76-E00B-4D75-BEA0-8275E03D48A6}" dt="2019-06-17T03:30:31.788" v="2" actId="1076"/>
        <pc:sldMkLst>
          <pc:docMk/>
          <pc:sldMk cId="3742061046" sldId="620"/>
        </pc:sldMkLst>
        <pc:spChg chg="mod">
          <ac:chgData name="" userId="" providerId="" clId="Web-{F210AB76-E00B-4D75-BEA0-8275E03D48A6}" dt="2019-06-17T03:30:31.788" v="2" actId="1076"/>
          <ac:spMkLst>
            <pc:docMk/>
            <pc:sldMk cId="3742061046" sldId="620"/>
            <ac:spMk id="16" creationId="{1B69DFA6-0988-5E4F-99A6-C5C0129EBA31}"/>
          </ac:spMkLst>
        </pc:spChg>
      </pc:sldChg>
      <pc:sldChg chg="modSp">
        <pc:chgData name="" userId="" providerId="" clId="Web-{F210AB76-E00B-4D75-BEA0-8275E03D48A6}" dt="2019-06-17T03:31:45.163" v="8" actId="1076"/>
        <pc:sldMkLst>
          <pc:docMk/>
          <pc:sldMk cId="2664387382" sldId="626"/>
        </pc:sldMkLst>
        <pc:spChg chg="mod">
          <ac:chgData name="" userId="" providerId="" clId="Web-{F210AB76-E00B-4D75-BEA0-8275E03D48A6}" dt="2019-06-17T03:31:45.163" v="8" actId="1076"/>
          <ac:spMkLst>
            <pc:docMk/>
            <pc:sldMk cId="2664387382" sldId="626"/>
            <ac:spMk id="16" creationId="{C952A089-BDD7-364A-AE60-C5A62224A2CB}"/>
          </ac:spMkLst>
        </pc:spChg>
      </pc:sldChg>
      <pc:sldChg chg="modSp">
        <pc:chgData name="" userId="" providerId="" clId="Web-{F210AB76-E00B-4D75-BEA0-8275E03D48A6}" dt="2019-06-17T03:31:40.460" v="7" actId="1076"/>
        <pc:sldMkLst>
          <pc:docMk/>
          <pc:sldMk cId="1353243484" sldId="627"/>
        </pc:sldMkLst>
        <pc:spChg chg="mod">
          <ac:chgData name="" userId="" providerId="" clId="Web-{F210AB76-E00B-4D75-BEA0-8275E03D48A6}" dt="2019-06-17T03:31:40.460" v="7" actId="1076"/>
          <ac:spMkLst>
            <pc:docMk/>
            <pc:sldMk cId="1353243484" sldId="627"/>
            <ac:spMk id="3" creationId="{61AF8D5F-63B5-4C24-92DC-D4C5D682D1ED}"/>
          </ac:spMkLst>
        </pc:spChg>
      </pc:sldChg>
      <pc:sldChg chg="modSp">
        <pc:chgData name="" userId="" providerId="" clId="Web-{F210AB76-E00B-4D75-BEA0-8275E03D48A6}" dt="2019-06-17T03:31:52.444" v="9" actId="20577"/>
        <pc:sldMkLst>
          <pc:docMk/>
          <pc:sldMk cId="802503817" sldId="628"/>
        </pc:sldMkLst>
        <pc:spChg chg="mod">
          <ac:chgData name="" userId="" providerId="" clId="Web-{F210AB76-E00B-4D75-BEA0-8275E03D48A6}" dt="2019-06-17T03:31:52.444" v="9" actId="20577"/>
          <ac:spMkLst>
            <pc:docMk/>
            <pc:sldMk cId="802503817" sldId="628"/>
            <ac:spMk id="3" creationId="{41E2926A-3FED-46D7-A629-FAF1462A1350}"/>
          </ac:spMkLst>
        </pc:spChg>
      </pc:sldChg>
      <pc:sldChg chg="modSp">
        <pc:chgData name="" userId="" providerId="" clId="Web-{F210AB76-E00B-4D75-BEA0-8275E03D48A6}" dt="2019-06-17T03:32:49.273" v="14" actId="20577"/>
        <pc:sldMkLst>
          <pc:docMk/>
          <pc:sldMk cId="2645304351" sldId="656"/>
        </pc:sldMkLst>
        <pc:spChg chg="mod">
          <ac:chgData name="" userId="" providerId="" clId="Web-{F210AB76-E00B-4D75-BEA0-8275E03D48A6}" dt="2019-06-17T03:32:49.273" v="14" actId="20577"/>
          <ac:spMkLst>
            <pc:docMk/>
            <pc:sldMk cId="2645304351" sldId="656"/>
            <ac:spMk id="24" creationId="{00000000-0000-0000-0000-000000000000}"/>
          </ac:spMkLst>
        </pc:spChg>
      </pc:sldChg>
      <pc:sldChg chg="modSp">
        <pc:chgData name="" userId="" providerId="" clId="Web-{F210AB76-E00B-4D75-BEA0-8275E03D48A6}" dt="2019-06-17T03:33:04.101" v="18" actId="20577"/>
        <pc:sldMkLst>
          <pc:docMk/>
          <pc:sldMk cId="3372421056" sldId="663"/>
        </pc:sldMkLst>
        <pc:spChg chg="mod">
          <ac:chgData name="" userId="" providerId="" clId="Web-{F210AB76-E00B-4D75-BEA0-8275E03D48A6}" dt="2019-06-17T03:33:04.101" v="18" actId="20577"/>
          <ac:spMkLst>
            <pc:docMk/>
            <pc:sldMk cId="3372421056" sldId="663"/>
            <ac:spMk id="24" creationId="{00000000-0000-0000-0000-000000000000}"/>
          </ac:spMkLst>
        </pc:spChg>
      </pc:sldChg>
      <pc:sldChg chg="modSp">
        <pc:chgData name="" userId="" providerId="" clId="Web-{F210AB76-E00B-4D75-BEA0-8275E03D48A6}" dt="2019-06-17T03:33:06.492" v="20" actId="20577"/>
        <pc:sldMkLst>
          <pc:docMk/>
          <pc:sldMk cId="2874380089" sldId="664"/>
        </pc:sldMkLst>
        <pc:spChg chg="mod">
          <ac:chgData name="" userId="" providerId="" clId="Web-{F210AB76-E00B-4D75-BEA0-8275E03D48A6}" dt="2019-06-17T03:33:06.492" v="20" actId="20577"/>
          <ac:spMkLst>
            <pc:docMk/>
            <pc:sldMk cId="2874380089" sldId="664"/>
            <ac:spMk id="24" creationId="{00000000-0000-0000-0000-000000000000}"/>
          </ac:spMkLst>
        </pc:spChg>
      </pc:sldChg>
      <pc:sldChg chg="modSp">
        <pc:chgData name="" userId="" providerId="" clId="Web-{F210AB76-E00B-4D75-BEA0-8275E03D48A6}" dt="2019-06-17T03:33:09.664" v="23" actId="20577"/>
        <pc:sldMkLst>
          <pc:docMk/>
          <pc:sldMk cId="850164988" sldId="667"/>
        </pc:sldMkLst>
        <pc:spChg chg="mod">
          <ac:chgData name="" userId="" providerId="" clId="Web-{F210AB76-E00B-4D75-BEA0-8275E03D48A6}" dt="2019-06-17T03:33:09.664" v="23" actId="20577"/>
          <ac:spMkLst>
            <pc:docMk/>
            <pc:sldMk cId="850164988" sldId="667"/>
            <ac:spMk id="15" creationId="{00000000-0000-0000-0000-000000000000}"/>
          </ac:spMkLst>
        </pc:spChg>
      </pc:sldChg>
      <pc:sldChg chg="modSp">
        <pc:chgData name="" userId="" providerId="" clId="Web-{F210AB76-E00B-4D75-BEA0-8275E03D48A6}" dt="2019-06-17T03:33:13.289" v="28" actId="20577"/>
        <pc:sldMkLst>
          <pc:docMk/>
          <pc:sldMk cId="1313411372" sldId="668"/>
        </pc:sldMkLst>
        <pc:spChg chg="mod">
          <ac:chgData name="" userId="" providerId="" clId="Web-{F210AB76-E00B-4D75-BEA0-8275E03D48A6}" dt="2019-06-17T03:33:13.289" v="28" actId="20577"/>
          <ac:spMkLst>
            <pc:docMk/>
            <pc:sldMk cId="1313411372" sldId="668"/>
            <ac:spMk id="15" creationId="{00000000-0000-0000-0000-000000000000}"/>
          </ac:spMkLst>
        </pc:spChg>
      </pc:sldChg>
    </pc:docChg>
  </pc:docChgLst>
  <pc:docChgLst>
    <pc:chgData clId="Web-{BD5C80CB-FE41-4992-816B-9806E7175057}"/>
    <pc:docChg chg="addSld delSld modSld modSection">
      <pc:chgData name="" userId="" providerId="" clId="Web-{BD5C80CB-FE41-4992-816B-9806E7175057}" dt="2019-06-12T07:00:24.593" v="246" actId="1076"/>
      <pc:docMkLst>
        <pc:docMk/>
      </pc:docMkLst>
      <pc:sldChg chg="addSp delSp modSp">
        <pc:chgData name="" userId="" providerId="" clId="Web-{BD5C80CB-FE41-4992-816B-9806E7175057}" dt="2019-06-12T06:32:15.457" v="36" actId="1076"/>
        <pc:sldMkLst>
          <pc:docMk/>
          <pc:sldMk cId="1353243484" sldId="627"/>
        </pc:sldMkLst>
        <pc:spChg chg="mod">
          <ac:chgData name="" userId="" providerId="" clId="Web-{BD5C80CB-FE41-4992-816B-9806E7175057}" dt="2019-06-12T06:32:15.457" v="36" actId="1076"/>
          <ac:spMkLst>
            <pc:docMk/>
            <pc:sldMk cId="1353243484" sldId="627"/>
            <ac:spMk id="3" creationId="{61AF8D5F-63B5-4C24-92DC-D4C5D682D1ED}"/>
          </ac:spMkLst>
        </pc:spChg>
        <pc:spChg chg="del mod">
          <ac:chgData name="" userId="" providerId="" clId="Web-{BD5C80CB-FE41-4992-816B-9806E7175057}" dt="2019-06-12T06:31:44.316" v="3"/>
          <ac:spMkLst>
            <pc:docMk/>
            <pc:sldMk cId="1353243484" sldId="627"/>
            <ac:spMk id="12" creationId="{DCA051D4-7D72-4104-A0FA-26CDB446355F}"/>
          </ac:spMkLst>
        </pc:spChg>
        <pc:spChg chg="add del mod">
          <ac:chgData name="" userId="" providerId="" clId="Web-{BD5C80CB-FE41-4992-816B-9806E7175057}" dt="2019-06-12T06:31:46.863" v="4"/>
          <ac:spMkLst>
            <pc:docMk/>
            <pc:sldMk cId="1353243484" sldId="627"/>
            <ac:spMk id="13" creationId="{90E8643E-FA4D-4126-9458-73DC30D01B7D}"/>
          </ac:spMkLst>
        </pc:spChg>
      </pc:sldChg>
      <pc:sldChg chg="addSp modSp">
        <pc:chgData name="" userId="" providerId="" clId="Web-{BD5C80CB-FE41-4992-816B-9806E7175057}" dt="2019-06-12T06:32:58.379" v="47" actId="20577"/>
        <pc:sldMkLst>
          <pc:docMk/>
          <pc:sldMk cId="802503817" sldId="628"/>
        </pc:sldMkLst>
        <pc:spChg chg="add mod">
          <ac:chgData name="" userId="" providerId="" clId="Web-{BD5C80CB-FE41-4992-816B-9806E7175057}" dt="2019-06-12T06:32:58.379" v="47" actId="20577"/>
          <ac:spMkLst>
            <pc:docMk/>
            <pc:sldMk cId="802503817" sldId="628"/>
            <ac:spMk id="3" creationId="{41E2926A-3FED-46D7-A629-FAF1462A1350}"/>
          </ac:spMkLst>
        </pc:spChg>
        <pc:spChg chg="add mod">
          <ac:chgData name="" userId="" providerId="" clId="Web-{BD5C80CB-FE41-4992-816B-9806E7175057}" dt="2019-06-12T06:32:39.723" v="41" actId="1076"/>
          <ac:spMkLst>
            <pc:docMk/>
            <pc:sldMk cId="802503817" sldId="628"/>
            <ac:spMk id="18" creationId="{907FA874-1F99-40DF-AA43-EE137B17F91B}"/>
          </ac:spMkLst>
        </pc:spChg>
      </pc:sldChg>
      <pc:sldChg chg="modSp">
        <pc:chgData name="" userId="" providerId="" clId="Web-{BD5C80CB-FE41-4992-816B-9806E7175057}" dt="2019-06-12T06:39:50.694" v="77" actId="1076"/>
        <pc:sldMkLst>
          <pc:docMk/>
          <pc:sldMk cId="2105498828" sldId="633"/>
        </pc:sldMkLst>
        <pc:spChg chg="mod">
          <ac:chgData name="" userId="" providerId="" clId="Web-{BD5C80CB-FE41-4992-816B-9806E7175057}" dt="2019-06-12T06:39:50.694" v="77" actId="1076"/>
          <ac:spMkLst>
            <pc:docMk/>
            <pc:sldMk cId="2105498828" sldId="633"/>
            <ac:spMk id="18" creationId="{00000000-0000-0000-0000-000000000000}"/>
          </ac:spMkLst>
        </pc:spChg>
      </pc:sldChg>
      <pc:sldChg chg="addSp modSp">
        <pc:chgData name="" userId="" providerId="" clId="Web-{BD5C80CB-FE41-4992-816B-9806E7175057}" dt="2019-06-12T06:39:03.507" v="65" actId="1076"/>
        <pc:sldMkLst>
          <pc:docMk/>
          <pc:sldMk cId="3606529529" sldId="634"/>
        </pc:sldMkLst>
        <pc:spChg chg="add mod">
          <ac:chgData name="" userId="" providerId="" clId="Web-{BD5C80CB-FE41-4992-816B-9806E7175057}" dt="2019-06-12T06:39:03.507" v="65" actId="1076"/>
          <ac:spMkLst>
            <pc:docMk/>
            <pc:sldMk cId="3606529529" sldId="634"/>
            <ac:spMk id="3" creationId="{58FD2DFC-6A6C-495F-A475-73D43C8224F6}"/>
          </ac:spMkLst>
        </pc:spChg>
      </pc:sldChg>
      <pc:sldChg chg="addSp modSp">
        <pc:chgData name="" userId="" providerId="" clId="Web-{BD5C80CB-FE41-4992-816B-9806E7175057}" dt="2019-06-12T06:39:36.851" v="76" actId="1076"/>
        <pc:sldMkLst>
          <pc:docMk/>
          <pc:sldMk cId="3860866571" sldId="635"/>
        </pc:sldMkLst>
        <pc:spChg chg="add mod">
          <ac:chgData name="" userId="" providerId="" clId="Web-{BD5C80CB-FE41-4992-816B-9806E7175057}" dt="2019-06-12T06:39:36.851" v="76" actId="1076"/>
          <ac:spMkLst>
            <pc:docMk/>
            <pc:sldMk cId="3860866571" sldId="635"/>
            <ac:spMk id="3" creationId="{C8590338-7D7A-4DD3-8549-BC4B3D934B25}"/>
          </ac:spMkLst>
        </pc:spChg>
      </pc:sldChg>
      <pc:sldChg chg="addSp modSp">
        <pc:chgData name="" userId="" providerId="" clId="Web-{BD5C80CB-FE41-4992-816B-9806E7175057}" dt="2019-06-12T06:44:16.196" v="87" actId="1076"/>
        <pc:sldMkLst>
          <pc:docMk/>
          <pc:sldMk cId="2067010973" sldId="636"/>
        </pc:sldMkLst>
        <pc:spChg chg="add mod">
          <ac:chgData name="" userId="" providerId="" clId="Web-{BD5C80CB-FE41-4992-816B-9806E7175057}" dt="2019-06-12T06:44:16.196" v="87" actId="1076"/>
          <ac:spMkLst>
            <pc:docMk/>
            <pc:sldMk cId="2067010973" sldId="636"/>
            <ac:spMk id="3" creationId="{CD7FBDE8-544B-4DF5-925D-C96470203C30}"/>
          </ac:spMkLst>
        </pc:spChg>
      </pc:sldChg>
      <pc:sldChg chg="modSp">
        <pc:chgData name="" userId="" providerId="" clId="Web-{BD5C80CB-FE41-4992-816B-9806E7175057}" dt="2019-06-12T06:50:21.511" v="111" actId="20577"/>
        <pc:sldMkLst>
          <pc:docMk/>
          <pc:sldMk cId="2645304351" sldId="656"/>
        </pc:sldMkLst>
        <pc:spChg chg="mod">
          <ac:chgData name="" userId="" providerId="" clId="Web-{BD5C80CB-FE41-4992-816B-9806E7175057}" dt="2019-06-12T06:50:21.511" v="111" actId="20577"/>
          <ac:spMkLst>
            <pc:docMk/>
            <pc:sldMk cId="2645304351" sldId="656"/>
            <ac:spMk id="24" creationId="{00000000-0000-0000-0000-000000000000}"/>
          </ac:spMkLst>
        </pc:spChg>
      </pc:sldChg>
      <pc:sldChg chg="modSp">
        <pc:chgData name="" userId="" providerId="" clId="Web-{BD5C80CB-FE41-4992-816B-9806E7175057}" dt="2019-06-12T06:50:50.995" v="114" actId="1076"/>
        <pc:sldMkLst>
          <pc:docMk/>
          <pc:sldMk cId="321445487" sldId="657"/>
        </pc:sldMkLst>
        <pc:spChg chg="mod">
          <ac:chgData name="" userId="" providerId="" clId="Web-{BD5C80CB-FE41-4992-816B-9806E7175057}" dt="2019-06-12T06:50:50.995" v="114" actId="1076"/>
          <ac:spMkLst>
            <pc:docMk/>
            <pc:sldMk cId="321445487" sldId="657"/>
            <ac:spMk id="23" creationId="{00000000-0000-0000-0000-000000000000}"/>
          </ac:spMkLst>
        </pc:spChg>
      </pc:sldChg>
      <pc:sldChg chg="modSp">
        <pc:chgData name="" userId="" providerId="" clId="Web-{BD5C80CB-FE41-4992-816B-9806E7175057}" dt="2019-06-12T06:52:24.215" v="123" actId="20577"/>
        <pc:sldMkLst>
          <pc:docMk/>
          <pc:sldMk cId="406886067" sldId="660"/>
        </pc:sldMkLst>
        <pc:spChg chg="mod">
          <ac:chgData name="" userId="" providerId="" clId="Web-{BD5C80CB-FE41-4992-816B-9806E7175057}" dt="2019-06-12T06:52:24.215" v="123" actId="20577"/>
          <ac:spMkLst>
            <pc:docMk/>
            <pc:sldMk cId="406886067" sldId="660"/>
            <ac:spMk id="17" creationId="{00000000-0000-0000-0000-000000000000}"/>
          </ac:spMkLst>
        </pc:spChg>
      </pc:sldChg>
      <pc:sldChg chg="modSp">
        <pc:chgData name="" userId="" providerId="" clId="Web-{BD5C80CB-FE41-4992-816B-9806E7175057}" dt="2019-06-12T06:52:39.949" v="134" actId="20577"/>
        <pc:sldMkLst>
          <pc:docMk/>
          <pc:sldMk cId="1106761451" sldId="661"/>
        </pc:sldMkLst>
        <pc:spChg chg="mod">
          <ac:chgData name="" userId="" providerId="" clId="Web-{BD5C80CB-FE41-4992-816B-9806E7175057}" dt="2019-06-12T06:52:39.949" v="134" actId="20577"/>
          <ac:spMkLst>
            <pc:docMk/>
            <pc:sldMk cId="1106761451" sldId="661"/>
            <ac:spMk id="24" creationId="{00000000-0000-0000-0000-000000000000}"/>
          </ac:spMkLst>
        </pc:spChg>
      </pc:sldChg>
      <pc:sldChg chg="modSp">
        <pc:chgData name="" userId="" providerId="" clId="Web-{BD5C80CB-FE41-4992-816B-9806E7175057}" dt="2019-06-12T06:53:29.840" v="145" actId="20577"/>
        <pc:sldMkLst>
          <pc:docMk/>
          <pc:sldMk cId="87228559" sldId="662"/>
        </pc:sldMkLst>
        <pc:spChg chg="mod">
          <ac:chgData name="" userId="" providerId="" clId="Web-{BD5C80CB-FE41-4992-816B-9806E7175057}" dt="2019-06-12T06:53:29.840" v="145" actId="20577"/>
          <ac:spMkLst>
            <pc:docMk/>
            <pc:sldMk cId="87228559" sldId="662"/>
            <ac:spMk id="24" creationId="{00000000-0000-0000-0000-000000000000}"/>
          </ac:spMkLst>
        </pc:spChg>
      </pc:sldChg>
      <pc:sldChg chg="modSp">
        <pc:chgData name="" userId="" providerId="" clId="Web-{BD5C80CB-FE41-4992-816B-9806E7175057}" dt="2019-06-12T06:54:06.356" v="181" actId="20577"/>
        <pc:sldMkLst>
          <pc:docMk/>
          <pc:sldMk cId="3372421056" sldId="663"/>
        </pc:sldMkLst>
        <pc:spChg chg="mod">
          <ac:chgData name="" userId="" providerId="" clId="Web-{BD5C80CB-FE41-4992-816B-9806E7175057}" dt="2019-06-12T06:54:06.356" v="181" actId="20577"/>
          <ac:spMkLst>
            <pc:docMk/>
            <pc:sldMk cId="3372421056" sldId="663"/>
            <ac:spMk id="24" creationId="{00000000-0000-0000-0000-000000000000}"/>
          </ac:spMkLst>
        </pc:spChg>
      </pc:sldChg>
      <pc:sldChg chg="modSp">
        <pc:chgData name="" userId="" providerId="" clId="Web-{BD5C80CB-FE41-4992-816B-9806E7175057}" dt="2019-06-12T06:54:21.622" v="185" actId="20577"/>
        <pc:sldMkLst>
          <pc:docMk/>
          <pc:sldMk cId="2874380089" sldId="664"/>
        </pc:sldMkLst>
        <pc:spChg chg="mod">
          <ac:chgData name="" userId="" providerId="" clId="Web-{BD5C80CB-FE41-4992-816B-9806E7175057}" dt="2019-06-12T06:54:21.622" v="185" actId="20577"/>
          <ac:spMkLst>
            <pc:docMk/>
            <pc:sldMk cId="2874380089" sldId="664"/>
            <ac:spMk id="24" creationId="{00000000-0000-0000-0000-000000000000}"/>
          </ac:spMkLst>
        </pc:spChg>
      </pc:sldChg>
      <pc:sldChg chg="modSp">
        <pc:chgData name="" userId="" providerId="" clId="Web-{BD5C80CB-FE41-4992-816B-9806E7175057}" dt="2019-06-12T06:55:45.138" v="218" actId="1076"/>
        <pc:sldMkLst>
          <pc:docMk/>
          <pc:sldMk cId="957997465" sldId="666"/>
        </pc:sldMkLst>
        <pc:spChg chg="mod">
          <ac:chgData name="" userId="" providerId="" clId="Web-{BD5C80CB-FE41-4992-816B-9806E7175057}" dt="2019-06-12T06:55:45.138" v="218" actId="1076"/>
          <ac:spMkLst>
            <pc:docMk/>
            <pc:sldMk cId="957997465" sldId="666"/>
            <ac:spMk id="15" creationId="{00000000-0000-0000-0000-000000000000}"/>
          </ac:spMkLst>
        </pc:spChg>
      </pc:sldChg>
      <pc:sldChg chg="modSp">
        <pc:chgData name="" userId="" providerId="" clId="Web-{BD5C80CB-FE41-4992-816B-9806E7175057}" dt="2019-06-12T06:54:53.903" v="198" actId="20577"/>
        <pc:sldMkLst>
          <pc:docMk/>
          <pc:sldMk cId="850164988" sldId="667"/>
        </pc:sldMkLst>
        <pc:spChg chg="mod">
          <ac:chgData name="" userId="" providerId="" clId="Web-{BD5C80CB-FE41-4992-816B-9806E7175057}" dt="2019-06-12T06:54:53.903" v="198" actId="20577"/>
          <ac:spMkLst>
            <pc:docMk/>
            <pc:sldMk cId="850164988" sldId="667"/>
            <ac:spMk id="15" creationId="{00000000-0000-0000-0000-000000000000}"/>
          </ac:spMkLst>
        </pc:spChg>
      </pc:sldChg>
      <pc:sldChg chg="modSp">
        <pc:chgData name="" userId="" providerId="" clId="Web-{BD5C80CB-FE41-4992-816B-9806E7175057}" dt="2019-06-12T06:55:20.356" v="214" actId="20577"/>
        <pc:sldMkLst>
          <pc:docMk/>
          <pc:sldMk cId="1313411372" sldId="668"/>
        </pc:sldMkLst>
        <pc:spChg chg="mod">
          <ac:chgData name="" userId="" providerId="" clId="Web-{BD5C80CB-FE41-4992-816B-9806E7175057}" dt="2019-06-12T06:55:20.356" v="214" actId="20577"/>
          <ac:spMkLst>
            <pc:docMk/>
            <pc:sldMk cId="1313411372" sldId="668"/>
            <ac:spMk id="15" creationId="{00000000-0000-0000-0000-000000000000}"/>
          </ac:spMkLst>
        </pc:spChg>
      </pc:sldChg>
      <pc:sldChg chg="modSp">
        <pc:chgData name="" userId="" providerId="" clId="Web-{BD5C80CB-FE41-4992-816B-9806E7175057}" dt="2019-06-12T06:55:33.669" v="217" actId="1076"/>
        <pc:sldMkLst>
          <pc:docMk/>
          <pc:sldMk cId="1544462698" sldId="670"/>
        </pc:sldMkLst>
        <pc:spChg chg="mod">
          <ac:chgData name="" userId="" providerId="" clId="Web-{BD5C80CB-FE41-4992-816B-9806E7175057}" dt="2019-06-12T06:55:33.669" v="217" actId="1076"/>
          <ac:spMkLst>
            <pc:docMk/>
            <pc:sldMk cId="1544462698" sldId="670"/>
            <ac:spMk id="23" creationId="{00000000-0000-0000-0000-000000000000}"/>
          </ac:spMkLst>
        </pc:spChg>
      </pc:sldChg>
      <pc:sldChg chg="modSp">
        <pc:chgData name="" userId="" providerId="" clId="Web-{BD5C80CB-FE41-4992-816B-9806E7175057}" dt="2019-06-12T06:59:05.733" v="239" actId="1076"/>
        <pc:sldMkLst>
          <pc:docMk/>
          <pc:sldMk cId="3548020083" sldId="671"/>
        </pc:sldMkLst>
        <pc:spChg chg="mod">
          <ac:chgData name="" userId="" providerId="" clId="Web-{BD5C80CB-FE41-4992-816B-9806E7175057}" dt="2019-06-12T06:59:05.733" v="239" actId="1076"/>
          <ac:spMkLst>
            <pc:docMk/>
            <pc:sldMk cId="3548020083" sldId="671"/>
            <ac:spMk id="23" creationId="{00000000-0000-0000-0000-000000000000}"/>
          </ac:spMkLst>
        </pc:spChg>
      </pc:sldChg>
      <pc:sldChg chg="modSp">
        <pc:chgData name="" userId="" providerId="" clId="Web-{BD5C80CB-FE41-4992-816B-9806E7175057}" dt="2019-06-12T06:59:18.467" v="240" actId="1076"/>
        <pc:sldMkLst>
          <pc:docMk/>
          <pc:sldMk cId="722301811" sldId="673"/>
        </pc:sldMkLst>
        <pc:spChg chg="mod">
          <ac:chgData name="" userId="" providerId="" clId="Web-{BD5C80CB-FE41-4992-816B-9806E7175057}" dt="2019-06-12T06:59:18.467" v="240" actId="1076"/>
          <ac:spMkLst>
            <pc:docMk/>
            <pc:sldMk cId="722301811" sldId="673"/>
            <ac:spMk id="17" creationId="{00000000-0000-0000-0000-000000000000}"/>
          </ac:spMkLst>
        </pc:spChg>
      </pc:sldChg>
      <pc:sldChg chg="modSp">
        <pc:chgData name="" userId="" providerId="" clId="Web-{BD5C80CB-FE41-4992-816B-9806E7175057}" dt="2019-06-12T06:59:32.483" v="241" actId="1076"/>
        <pc:sldMkLst>
          <pc:docMk/>
          <pc:sldMk cId="2548016116" sldId="674"/>
        </pc:sldMkLst>
        <pc:spChg chg="mod">
          <ac:chgData name="" userId="" providerId="" clId="Web-{BD5C80CB-FE41-4992-816B-9806E7175057}" dt="2019-06-12T06:59:32.483" v="241" actId="1076"/>
          <ac:spMkLst>
            <pc:docMk/>
            <pc:sldMk cId="2548016116" sldId="674"/>
            <ac:spMk id="15" creationId="{00000000-0000-0000-0000-000000000000}"/>
          </ac:spMkLst>
        </pc:spChg>
      </pc:sldChg>
      <pc:sldChg chg="modSp">
        <pc:chgData name="" userId="" providerId="" clId="Web-{BD5C80CB-FE41-4992-816B-9806E7175057}" dt="2019-06-12T06:59:45.952" v="242" actId="1076"/>
        <pc:sldMkLst>
          <pc:docMk/>
          <pc:sldMk cId="1521365027" sldId="681"/>
        </pc:sldMkLst>
        <pc:spChg chg="mod">
          <ac:chgData name="" userId="" providerId="" clId="Web-{BD5C80CB-FE41-4992-816B-9806E7175057}" dt="2019-06-12T06:59:45.952" v="242" actId="1076"/>
          <ac:spMkLst>
            <pc:docMk/>
            <pc:sldMk cId="1521365027" sldId="681"/>
            <ac:spMk id="23" creationId="{00000000-0000-0000-0000-000000000000}"/>
          </ac:spMkLst>
        </pc:spChg>
      </pc:sldChg>
      <pc:sldChg chg="modSp">
        <pc:chgData name="" userId="" providerId="" clId="Web-{BD5C80CB-FE41-4992-816B-9806E7175057}" dt="2019-06-12T06:59:55.577" v="243" actId="1076"/>
        <pc:sldMkLst>
          <pc:docMk/>
          <pc:sldMk cId="2914616303" sldId="683"/>
        </pc:sldMkLst>
        <pc:spChg chg="mod">
          <ac:chgData name="" userId="" providerId="" clId="Web-{BD5C80CB-FE41-4992-816B-9806E7175057}" dt="2019-06-12T06:59:55.577" v="243" actId="1076"/>
          <ac:spMkLst>
            <pc:docMk/>
            <pc:sldMk cId="2914616303" sldId="683"/>
            <ac:spMk id="18" creationId="{00000000-0000-0000-0000-000000000000}"/>
          </ac:spMkLst>
        </pc:spChg>
      </pc:sldChg>
      <pc:sldChg chg="modSp">
        <pc:chgData name="" userId="" providerId="" clId="Web-{BD5C80CB-FE41-4992-816B-9806E7175057}" dt="2019-06-12T07:00:24.593" v="246" actId="1076"/>
        <pc:sldMkLst>
          <pc:docMk/>
          <pc:sldMk cId="459781784" sldId="684"/>
        </pc:sldMkLst>
        <pc:spChg chg="mod">
          <ac:chgData name="" userId="" providerId="" clId="Web-{BD5C80CB-FE41-4992-816B-9806E7175057}" dt="2019-06-12T07:00:24.593" v="246" actId="1076"/>
          <ac:spMkLst>
            <pc:docMk/>
            <pc:sldMk cId="459781784" sldId="684"/>
            <ac:spMk id="17" creationId="{00000000-0000-0000-0000-000000000000}"/>
          </ac:spMkLst>
        </pc:spChg>
      </pc:sldChg>
      <pc:sldChg chg="add del replId">
        <pc:chgData name="" userId="" providerId="" clId="Web-{BD5C80CB-FE41-4992-816B-9806E7175057}" dt="2019-06-12T06:38:25.803" v="59"/>
        <pc:sldMkLst>
          <pc:docMk/>
          <pc:sldMk cId="3649044311" sldId="6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ACC618-F4AE-4A42-AADC-30DD81966B84}" type="datetimeFigureOut">
              <a:rPr lang="en-US" smtClean="0"/>
              <a:t>2/22/24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39EA76-F740-2E44-BD7F-3D7B4AE1467E}" type="slidenum">
              <a:rPr lang="en-US" smtClean="0"/>
              <a:t>‹#›</a:t>
            </a:fld>
            <a:endParaRPr lang="en-US"/>
          </a:p>
        </p:txBody>
      </p:sp>
    </p:spTree>
    <p:extLst>
      <p:ext uri="{BB962C8B-B14F-4D97-AF65-F5344CB8AC3E}">
        <p14:creationId xmlns:p14="http://schemas.microsoft.com/office/powerpoint/2010/main" val="9649250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13</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25</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26</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27</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28</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29</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30</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32</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33</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35</a:t>
            </a:fld>
            <a:endParaRPr lang="en-US"/>
          </a:p>
        </p:txBody>
      </p:sp>
    </p:spTree>
    <p:extLst>
      <p:ext uri="{BB962C8B-B14F-4D97-AF65-F5344CB8AC3E}">
        <p14:creationId xmlns:p14="http://schemas.microsoft.com/office/powerpoint/2010/main" val="4119487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38</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14</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39</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40</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41</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42</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43</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44</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45</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46</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47</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48</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17</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50</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51</a:t>
            </a:fld>
            <a:endParaRPr lang="en-US"/>
          </a:p>
        </p:txBody>
      </p:sp>
    </p:spTree>
    <p:extLst>
      <p:ext uri="{BB962C8B-B14F-4D97-AF65-F5344CB8AC3E}">
        <p14:creationId xmlns:p14="http://schemas.microsoft.com/office/powerpoint/2010/main" val="511157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52</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4E39EA76-F740-2E44-BD7F-3D7B4AE1467E}" type="slidenum">
              <a:rPr lang="en-US" smtClean="0"/>
              <a:t>53</a:t>
            </a:fld>
            <a:endParaRPr lang="en-US"/>
          </a:p>
        </p:txBody>
      </p:sp>
    </p:spTree>
    <p:extLst>
      <p:ext uri="{BB962C8B-B14F-4D97-AF65-F5344CB8AC3E}">
        <p14:creationId xmlns:p14="http://schemas.microsoft.com/office/powerpoint/2010/main" val="1236483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18</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19</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21</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22</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23</a:t>
            </a:fld>
            <a:endParaRPr lang="en-US"/>
          </a:p>
        </p:txBody>
      </p:sp>
    </p:spTree>
    <p:extLst>
      <p:ext uri="{BB962C8B-B14F-4D97-AF65-F5344CB8AC3E}">
        <p14:creationId xmlns:p14="http://schemas.microsoft.com/office/powerpoint/2010/main" val="219074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4E39EA76-F740-2E44-BD7F-3D7B4AE1467E}" type="slidenum">
              <a:rPr lang="en-US" smtClean="0"/>
              <a:t>24</a:t>
            </a:fld>
            <a:endParaRPr lang="en-US"/>
          </a:p>
        </p:txBody>
      </p:sp>
    </p:spTree>
    <p:extLst>
      <p:ext uri="{BB962C8B-B14F-4D97-AF65-F5344CB8AC3E}">
        <p14:creationId xmlns:p14="http://schemas.microsoft.com/office/powerpoint/2010/main" val="2190745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435325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986103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278972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圖片版面配置區 3"/>
          <p:cNvSpPr>
            <a:spLocks noGrp="1"/>
          </p:cNvSpPr>
          <p:nvPr>
            <p:ph type="clipArt" sz="half" idx="2"/>
          </p:nvPr>
        </p:nvSpPr>
        <p:spPr>
          <a:xfrm>
            <a:off x="4648200" y="1600200"/>
            <a:ext cx="4038600" cy="4525963"/>
          </a:xfrm>
        </p:spPr>
        <p:txBody>
          <a:bodyPr/>
          <a:lstStyle/>
          <a:p>
            <a:r>
              <a:rPr lang="zh-TW" altLang="en-US"/>
              <a:t>按一下圖示以新增線上影像</a:t>
            </a:r>
          </a:p>
        </p:txBody>
      </p:sp>
      <p:sp>
        <p:nvSpPr>
          <p:cNvPr id="5" name="日期版面配置區 4"/>
          <p:cNvSpPr>
            <a:spLocks noGrp="1"/>
          </p:cNvSpPr>
          <p:nvPr>
            <p:ph type="dt" sz="half" idx="10"/>
          </p:nvPr>
        </p:nvSpPr>
        <p:spPr>
          <a:xfrm>
            <a:off x="457200" y="6245225"/>
            <a:ext cx="2133600" cy="476250"/>
          </a:xfrm>
        </p:spPr>
        <p:txBody>
          <a:bodyPr/>
          <a:lstStyle>
            <a:lvl1pPr>
              <a:defRPr/>
            </a:lvl1pPr>
          </a:lstStyle>
          <a:p>
            <a:fld id="{1B6FF8FA-3424-4F49-8B38-895832CADF5C}" type="datetimeFigureOut">
              <a:rPr lang="en-US" smtClean="0"/>
              <a:t>2/22/24</a:t>
            </a:fld>
            <a:endParaRPr lang="en-US"/>
          </a:p>
        </p:txBody>
      </p:sp>
      <p:sp>
        <p:nvSpPr>
          <p:cNvPr id="6" name="頁尾版面配置區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投影片編號版面配置區 6"/>
          <p:cNvSpPr>
            <a:spLocks noGrp="1"/>
          </p:cNvSpPr>
          <p:nvPr>
            <p:ph type="sldNum" sz="quarter" idx="12"/>
          </p:nvPr>
        </p:nvSpPr>
        <p:spPr>
          <a:xfrm>
            <a:off x="6553200" y="6245225"/>
            <a:ext cx="2133600" cy="476250"/>
          </a:xfrm>
        </p:spPr>
        <p:txBody>
          <a:bodyPr/>
          <a:lstStyle>
            <a:lvl1pPr>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3350192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418223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lvl1pPr>
              <a:lnSpc>
                <a:spcPct val="100000"/>
              </a:lnSpc>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stStyle>
          <a:p>
            <a:pPr lvl="0"/>
            <a:r>
              <a:rPr lang="zh-TW" altLang="en-US"/>
              <a:t>按一下以編輯母片文字樣式</a:t>
            </a:r>
          </a:p>
          <a:p>
            <a:pPr lvl="1"/>
            <a:r>
              <a:rPr lang="zh-TW" altLang="en-US"/>
              <a:t>第二層</a:t>
            </a:r>
          </a:p>
          <a:p>
            <a:pPr lvl="2"/>
            <a:r>
              <a:rPr lang="zh-TW" altLang="en-US"/>
              <a:t>第三層</a:t>
            </a:r>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120456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079219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955242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pPr lvl="0"/>
            <a:r>
              <a:rPr lang="zh-TW" altLang="en-US"/>
              <a:t>按一下以編輯母片文字樣式</a:t>
            </a:r>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pPr lvl="0"/>
            <a:r>
              <a:rPr lang="zh-TW" altLang="en-US"/>
              <a:t>按一下以編輯母片文字樣式</a:t>
            </a:r>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942564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771588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469083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lnSpc>
                <a:spcPct val="100000"/>
              </a:lnSpc>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stStyle>
          <a:p>
            <a:pPr lvl="0"/>
            <a:r>
              <a:rPr lang="zh-TW" altLang="en-US"/>
              <a:t>按一下以編輯母片文字樣式</a:t>
            </a:r>
          </a:p>
          <a:p>
            <a:pPr lvl="1"/>
            <a:r>
              <a:rPr lang="zh-TW" altLang="en-US"/>
              <a:t>第二層</a:t>
            </a:r>
          </a:p>
          <a:p>
            <a:pPr lvl="2"/>
            <a:r>
              <a:rPr lang="zh-TW" altLang="en-US"/>
              <a:t>第三層</a:t>
            </a:r>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5293585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958865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694270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8249173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2/22/24</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8117970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215341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zh-TW" altLang="en-US"/>
              <a:t>按一下以編輯母片標題樣式</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lvl1pPr>
              <a:lnSpc>
                <a:spcPct val="100000"/>
              </a:lnSpc>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stStyle>
          <a:p>
            <a:pPr lvl="0"/>
            <a:r>
              <a:rPr lang="zh-TW" altLang="en-US"/>
              <a:t>按一下以編輯母片文字樣式</a:t>
            </a:r>
          </a:p>
          <a:p>
            <a:pPr lvl="1"/>
            <a:r>
              <a:rPr lang="zh-TW" altLang="en-US"/>
              <a:t>第二層</a:t>
            </a:r>
          </a:p>
          <a:p>
            <a:pPr lvl="2"/>
            <a:r>
              <a:rPr lang="zh-TW" altLang="en-US"/>
              <a:t>第三層</a:t>
            </a:r>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2/22/24</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851180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6307212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2/22/24</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658069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pPr lvl="0"/>
            <a:r>
              <a:rPr lang="zh-TW" altLang="en-US"/>
              <a:t>按一下以編輯母片文字樣式</a:t>
            </a:r>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pPr lvl="0"/>
            <a:r>
              <a:rPr lang="zh-TW" altLang="en-US"/>
              <a:t>按一下以編輯母片文字樣式</a:t>
            </a:r>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9071597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2/22/24</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952854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0923538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2/22/24</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570353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0041190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92833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0274596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2/22/24</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987806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145368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lvl1pPr>
              <a:lnSpc>
                <a:spcPct val="100000"/>
              </a:lnSpc>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stStyle>
          <a:p>
            <a:pPr lvl="0"/>
            <a:r>
              <a:rPr lang="zh-TW" altLang="en-US"/>
              <a:t>按一下以編輯母片文字樣式</a:t>
            </a:r>
          </a:p>
          <a:p>
            <a:pPr lvl="1"/>
            <a:r>
              <a:rPr lang="zh-TW" altLang="en-US"/>
              <a:t>第二層</a:t>
            </a:r>
          </a:p>
          <a:p>
            <a:pPr lvl="2"/>
            <a:r>
              <a:rPr lang="zh-TW" altLang="en-US"/>
              <a:t>第三層</a:t>
            </a:r>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5399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7238225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7259757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pPr lvl="0"/>
            <a:r>
              <a:rPr lang="zh-TW" altLang="en-US"/>
              <a:t>按一下以編輯母片文字樣式</a:t>
            </a:r>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pPr lvl="0"/>
            <a:r>
              <a:rPr lang="zh-TW" altLang="en-US"/>
              <a:t>按一下以編輯母片文字樣式</a:t>
            </a:r>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4189800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125917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2/22/24</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74285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2/22/24</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2952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41473521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3767066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1060128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2/22/24</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9122877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zh-TW" altLang="en-US"/>
              <a:t>按一下以編輯母片標題樣式</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2/22/24</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12790066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自訂版面配置">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96490A-DFCC-834D-95CB-B196D635B5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725" y="-9543"/>
            <a:ext cx="9216000" cy="6912000"/>
          </a:xfrm>
          <a:prstGeom prst="rect">
            <a:avLst/>
          </a:prstGeom>
        </p:spPr>
      </p:pic>
      <p:pic>
        <p:nvPicPr>
          <p:cNvPr id="5" name="圖片 4">
            <a:extLst>
              <a:ext uri="{FF2B5EF4-FFF2-40B4-BE49-F238E27FC236}">
                <a16:creationId xmlns:a16="http://schemas.microsoft.com/office/drawing/2014/main" id="{5755C495-A02B-AD40-9F26-7C7B6A6CC56E}"/>
              </a:ext>
            </a:extLst>
          </p:cNvPr>
          <p:cNvPicPr>
            <a:picLocks noChangeAspect="1"/>
          </p:cNvPicPr>
          <p:nvPr/>
        </p:nvPicPr>
        <p:blipFill>
          <a:blip r:embed="rId3"/>
          <a:stretch>
            <a:fillRect/>
          </a:stretch>
        </p:blipFill>
        <p:spPr>
          <a:xfrm>
            <a:off x="3830050" y="6253287"/>
            <a:ext cx="5333198" cy="595088"/>
          </a:xfrm>
          <a:prstGeom prst="rect">
            <a:avLst/>
          </a:prstGeom>
        </p:spPr>
      </p:pic>
      <p:sp>
        <p:nvSpPr>
          <p:cNvPr id="7" name="TextBox 5">
            <a:extLst>
              <a:ext uri="{FF2B5EF4-FFF2-40B4-BE49-F238E27FC236}">
                <a16:creationId xmlns:a16="http://schemas.microsoft.com/office/drawing/2014/main" id="{47A4099E-23EA-3C45-A8E0-ABD1D8C0C9C4}"/>
              </a:ext>
            </a:extLst>
          </p:cNvPr>
          <p:cNvSpPr txBox="1"/>
          <p:nvPr/>
        </p:nvSpPr>
        <p:spPr>
          <a:xfrm>
            <a:off x="756064" y="3592428"/>
            <a:ext cx="6693490" cy="1323439"/>
          </a:xfrm>
          <a:prstGeom prst="rect">
            <a:avLst/>
          </a:prstGeom>
          <a:noFill/>
          <a:effectLst>
            <a:outerShdw blurRad="50800" dist="38100" dir="2700000">
              <a:srgbClr val="000000">
                <a:alpha val="43000"/>
              </a:srgbClr>
            </a:outerShdw>
          </a:effectLst>
        </p:spPr>
        <p:txBody>
          <a:bodyPr wrap="square" rtlCol="0">
            <a:spAutoFit/>
          </a:bodyPr>
          <a:lstStyle/>
          <a:p>
            <a:pPr algn="ctr"/>
            <a:r>
              <a:rPr lang="en-US" sz="4000" dirty="0">
                <a:solidFill>
                  <a:srgbClr val="FFC000"/>
                </a:solidFill>
                <a:latin typeface="Chalkduster"/>
                <a:cs typeface="Chalkduster"/>
              </a:rPr>
              <a:t>Thank You</a:t>
            </a:r>
            <a:br>
              <a:rPr lang="en-US" sz="4000" dirty="0">
                <a:solidFill>
                  <a:srgbClr val="FFC000"/>
                </a:solidFill>
                <a:latin typeface="Chalkduster"/>
                <a:cs typeface="Chalkduster"/>
              </a:rPr>
            </a:br>
            <a:r>
              <a:rPr lang="en-US" sz="4000" dirty="0">
                <a:solidFill>
                  <a:srgbClr val="FFC000"/>
                </a:solidFill>
                <a:latin typeface="Chalkduster"/>
                <a:cs typeface="Chalkduster"/>
              </a:rPr>
              <a:t>Any Question?</a:t>
            </a:r>
          </a:p>
        </p:txBody>
      </p:sp>
    </p:spTree>
    <p:extLst>
      <p:ext uri="{BB962C8B-B14F-4D97-AF65-F5344CB8AC3E}">
        <p14:creationId xmlns:p14="http://schemas.microsoft.com/office/powerpoint/2010/main" val="424058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3103239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628585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pPr lvl="0"/>
            <a:r>
              <a:rPr lang="zh-TW" altLang="en-US"/>
              <a:t>按一下以編輯母片文字樣式</a:t>
            </a:r>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pPr lvl="0"/>
            <a:r>
              <a:rPr lang="zh-TW" altLang="en-US"/>
              <a:t>按一下以編輯母片文字樣式</a:t>
            </a:r>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2068273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577103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9993023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pPr lvl="0"/>
            <a:r>
              <a:rPr lang="zh-TW" altLang="en-US"/>
              <a:t>按一下以編輯母片文字樣式</a:t>
            </a:r>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pPr lvl="0"/>
            <a:r>
              <a:rPr lang="zh-TW" altLang="en-US"/>
              <a:t>按一下以編輯母片文字樣式</a:t>
            </a:r>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9939796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0863057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3839977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4711273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4224692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0731750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2/22/24</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632989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zh-TW" altLang="en-US"/>
              <a:t>按一下以編輯母片標題樣式</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489276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413471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50833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1B6FF8FA-3424-4F49-8B38-895832CADF5C}" type="datetimeFigureOut">
              <a:rPr lang="en-US" smtClean="0"/>
              <a:t>2/22/24</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120004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2/22/24</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380677527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lumMod val="75000"/>
              <a:lumOff val="25000"/>
            </a:schemeClr>
          </a:solidFill>
          <a:latin typeface="Noto Sans CJK TC Regular" panose="020B0500000000000000" pitchFamily="34" charset="-128"/>
          <a:ea typeface="Noto Sans CJK TC Regular"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2/22/24</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215885957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64023513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2/22/24</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347633899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2/22/24</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220437121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w.indeed.com/jobs?q=data+science&amp;l=&amp;from=searchOnHP&amp;vjk=83a3a2c24e65e271"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ndeed.com/viewjob?jk=d244633e18f4d22c&amp;tk=1hm42rdqkj210803&amp;from=serp&amp;vjs=3" TargetMode="Externa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jobs/view/370881654/?fref=gc&amp;dti=183664932063716" TargetMode="External"/><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XcBLEVknqvY"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hyperlink" Target="https://www.datacamp.com/community/tutorials/r-or-python-for-data-analysi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emf"/><Relationship Id="rId4" Type="http://schemas.openxmlformats.org/officeDocument/2006/relationships/hyperlink" Target="https://www.kaggle.com/forums/f/208/getting-started/t/5243/pros-and-cons-of-r-vs-python-sci-kit-lear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www-bcf.usc.edu/~gareth/IS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cloud.r-project.org/" TargetMode="External"/><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 Id="rId5" Type="http://schemas.openxmlformats.org/officeDocument/2006/relationships/image" Target="../media/image29.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hyperlink" Target="https://www.rstudio.com/products/rstudio/" TargetMode="External"/><Relationship Id="rId2" Type="http://schemas.openxmlformats.org/officeDocument/2006/relationships/hyperlink" Target="https://www.rstudio.com/wp-content/uploads/2016/01/rstudio-IDE-cheatsheet.pdf" TargetMode="Externa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r4ds.had.co.nz/"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hyperlink" Target="http://datascienceandr.org/" TargetMode="External"/><Relationship Id="rId2" Type="http://schemas.openxmlformats.org/officeDocument/2006/relationships/notesSlide" Target="../notesSlides/notesSlide29.xml"/><Relationship Id="rId1" Type="http://schemas.openxmlformats.org/officeDocument/2006/relationships/slideLayout" Target="../slideLayouts/slideLayout36.xml"/><Relationship Id="rId5" Type="http://schemas.openxmlformats.org/officeDocument/2006/relationships/image" Target="../media/image1.emf"/><Relationship Id="rId4" Type="http://schemas.openxmlformats.org/officeDocument/2006/relationships/hyperlink" Target="https://github.com/wush978/DataScienceAndR"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support.rstudio.com/hc/en-us/articles/205753617-Code-Diagnostics" TargetMode="External"/><Relationship Id="rId2" Type="http://schemas.openxmlformats.org/officeDocument/2006/relationships/hyperlink" Target="https://twitter.com/rstudiotips" TargetMode="Externa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tackoverflow.com/" TargetMode="External"/><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3" Type="http://schemas.openxmlformats.org/officeDocument/2006/relationships/hyperlink" Target="http://stackoverflow.com/" TargetMode="External"/><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41.xml"/><Relationship Id="rId6" Type="http://schemas.openxmlformats.org/officeDocument/2006/relationships/hyperlink" Target="http://dataology.blogspot.tw/2015/09/60.html" TargetMode="External"/><Relationship Id="rId5" Type="http://schemas.openxmlformats.org/officeDocument/2006/relationships/hyperlink" Target="http://dataology.blogspot.tw/" TargetMode="External"/><Relationship Id="rId4" Type="http://schemas.openxmlformats.org/officeDocument/2006/relationships/hyperlink" Target="http://www.r-bloggers.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圖片 3"/>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10611"/>
            <a:ext cx="9144000" cy="6858000"/>
          </a:xfrm>
          <a:prstGeom prst="rect">
            <a:avLst/>
          </a:prstGeom>
        </p:spPr>
      </p:pic>
      <p:sp>
        <p:nvSpPr>
          <p:cNvPr id="2" name="Title 1"/>
          <p:cNvSpPr>
            <a:spLocks noGrp="1"/>
          </p:cNvSpPr>
          <p:nvPr>
            <p:ph type="ctrTitle"/>
          </p:nvPr>
        </p:nvSpPr>
        <p:spPr>
          <a:effectLst>
            <a:outerShdw blurRad="50800" dist="38100" dir="2700000" algn="tl" rotWithShape="0">
              <a:prstClr val="black">
                <a:alpha val="40000"/>
              </a:prstClr>
            </a:outerShdw>
          </a:effectLst>
        </p:spPr>
        <p:txBody>
          <a:bodyPr>
            <a:normAutofit/>
          </a:bodyPr>
          <a:lstStyle/>
          <a:p>
            <a:r>
              <a:rPr lang="en-US" altLang="zh-TW" sz="4800" dirty="0">
                <a:solidFill>
                  <a:schemeClr val="bg1">
                    <a:lumMod val="85000"/>
                  </a:schemeClr>
                </a:solidFill>
                <a:latin typeface="Noto Sans CJK TC Medium"/>
                <a:cs typeface="Noto Sans CJK TC Medium"/>
              </a:rPr>
              <a:t>Introduction &amp; </a:t>
            </a:r>
            <a:br>
              <a:rPr lang="en-US" altLang="zh-TW" sz="4800" dirty="0">
                <a:solidFill>
                  <a:schemeClr val="bg1">
                    <a:lumMod val="85000"/>
                  </a:schemeClr>
                </a:solidFill>
                <a:latin typeface="Noto Sans CJK TC Medium"/>
                <a:cs typeface="Noto Sans CJK TC Medium"/>
              </a:rPr>
            </a:br>
            <a:r>
              <a:rPr lang="en-US" altLang="zh-TW" sz="4800" dirty="0">
                <a:solidFill>
                  <a:schemeClr val="bg1">
                    <a:lumMod val="85000"/>
                  </a:schemeClr>
                </a:solidFill>
                <a:latin typeface="Noto Sans CJK TC Medium"/>
                <a:cs typeface="Noto Sans CJK TC Medium"/>
              </a:rPr>
              <a:t>Data science platforms</a:t>
            </a:r>
            <a:endParaRPr lang="en-US" sz="4800" dirty="0">
              <a:solidFill>
                <a:schemeClr val="bg1">
                  <a:lumMod val="85000"/>
                </a:schemeClr>
              </a:solidFill>
              <a:latin typeface="Noto Sans CJK TC Medium"/>
              <a:cs typeface="Noto Sans CJK TC Medium"/>
            </a:endParaRPr>
          </a:p>
        </p:txBody>
      </p:sp>
      <p:sp>
        <p:nvSpPr>
          <p:cNvPr id="3" name="Subtitle 2"/>
          <p:cNvSpPr>
            <a:spLocks noGrp="1"/>
          </p:cNvSpPr>
          <p:nvPr>
            <p:ph type="subTitle" idx="1"/>
          </p:nvPr>
        </p:nvSpPr>
        <p:spPr>
          <a:xfrm>
            <a:off x="1143000" y="3608053"/>
            <a:ext cx="6858000" cy="1655762"/>
          </a:xfrm>
        </p:spPr>
        <p:txBody>
          <a:bodyPr vert="horz" lIns="91440" tIns="45720" rIns="91440" bIns="45720" rtlCol="0" anchor="t">
            <a:normAutofit/>
          </a:bodyPr>
          <a:lstStyle/>
          <a:p>
            <a:pPr>
              <a:lnSpc>
                <a:spcPct val="100000"/>
              </a:lnSpc>
            </a:pPr>
            <a:r>
              <a:rPr lang="en-US" altLang="zh-TW" sz="2800" dirty="0" err="1">
                <a:solidFill>
                  <a:schemeClr val="accent4">
                    <a:lumMod val="60000"/>
                    <a:lumOff val="40000"/>
                  </a:schemeClr>
                </a:solidFill>
                <a:latin typeface="Noto Sans CJK TC Regular" panose="020B0500000000000000" pitchFamily="34" charset="-128"/>
                <a:ea typeface="Noto Sans CJK TC Regular" panose="020B0500000000000000" pitchFamily="34" charset="-128"/>
              </a:rPr>
              <a:t>資料科學</a:t>
            </a:r>
            <a:r>
              <a:rPr lang="en-US" altLang="zh-TW" sz="2800" dirty="0">
                <a:solidFill>
                  <a:schemeClr val="accent4">
                    <a:lumMod val="60000"/>
                    <a:lumOff val="40000"/>
                  </a:schemeClr>
                </a:solidFill>
                <a:ea typeface="新細明體"/>
              </a:rPr>
              <a:t> Data Science</a:t>
            </a:r>
            <a:endParaRPr lang="en-US" altLang="zh-TW" sz="2800" dirty="0">
              <a:solidFill>
                <a:schemeClr val="accent4">
                  <a:lumMod val="60000"/>
                  <a:lumOff val="40000"/>
                </a:schemeClr>
              </a:solidFill>
              <a:ea typeface="新細明體"/>
              <a:cs typeface="Calibri"/>
            </a:endParaRPr>
          </a:p>
          <a:p>
            <a:pPr>
              <a:lnSpc>
                <a:spcPct val="100000"/>
              </a:lnSpc>
            </a:pPr>
            <a:r>
              <a:rPr lang="en-US" altLang="zh-TW" sz="2800" dirty="0" err="1">
                <a:solidFill>
                  <a:schemeClr val="accent4">
                    <a:lumMod val="60000"/>
                    <a:lumOff val="40000"/>
                  </a:schemeClr>
                </a:solidFill>
                <a:latin typeface="Noto Sans CJK TC Regular" panose="020B0500000000000000" pitchFamily="34" charset="-128"/>
                <a:ea typeface="Noto Sans CJK TC Regular" panose="020B0500000000000000" pitchFamily="34" charset="-128"/>
              </a:rPr>
              <a:t>張家銘</a:t>
            </a:r>
            <a:r>
              <a:rPr lang="en-US" altLang="zh-TW" sz="2800" dirty="0">
                <a:solidFill>
                  <a:schemeClr val="accent4">
                    <a:lumMod val="60000"/>
                    <a:lumOff val="40000"/>
                  </a:schemeClr>
                </a:solidFill>
                <a:ea typeface="新細明體"/>
              </a:rPr>
              <a:t> Jia-Ming Chang</a:t>
            </a:r>
            <a:endParaRPr lang="en-US" altLang="zh-TW" sz="2800" dirty="0">
              <a:solidFill>
                <a:schemeClr val="accent4">
                  <a:lumMod val="60000"/>
                  <a:lumOff val="40000"/>
                </a:schemeClr>
              </a:solidFill>
              <a:ea typeface="新細明體"/>
              <a:cs typeface="Calibri"/>
            </a:endParaRPr>
          </a:p>
          <a:p>
            <a:pPr>
              <a:lnSpc>
                <a:spcPct val="100000"/>
              </a:lnSpc>
            </a:pPr>
            <a:r>
              <a:rPr lang="en-US" altLang="zh-TW" sz="2800" dirty="0" err="1">
                <a:solidFill>
                  <a:schemeClr val="accent4">
                    <a:lumMod val="60000"/>
                    <a:lumOff val="40000"/>
                  </a:schemeClr>
                </a:solidFill>
                <a:latin typeface="Noto Sans CJK TC Regular" panose="020B0500000000000000" pitchFamily="34" charset="-128"/>
                <a:ea typeface="Noto Sans CJK TC Regular" panose="020B0500000000000000" pitchFamily="34" charset="-128"/>
                <a:cs typeface="Calibri"/>
              </a:rPr>
              <a:t>政治大學資訊科學系</a:t>
            </a:r>
            <a:endParaRPr lang="en-US" dirty="0">
              <a:solidFill>
                <a:schemeClr val="accent4">
                  <a:lumMod val="60000"/>
                  <a:lumOff val="40000"/>
                </a:schemeClr>
              </a:solidFill>
              <a:latin typeface="Noto Sans CJK TC Regular" panose="020B0500000000000000" pitchFamily="34" charset="-128"/>
              <a:ea typeface="Noto Sans CJK TC Regular" panose="020B0500000000000000" pitchFamily="34" charset="-128"/>
            </a:endParaRPr>
          </a:p>
        </p:txBody>
      </p:sp>
      <p:sp>
        <p:nvSpPr>
          <p:cNvPr id="5" name="矩形 4"/>
          <p:cNvSpPr/>
          <p:nvPr/>
        </p:nvSpPr>
        <p:spPr>
          <a:xfrm>
            <a:off x="1940195" y="6581001"/>
            <a:ext cx="7184825" cy="276999"/>
          </a:xfrm>
          <a:prstGeom prst="rect">
            <a:avLst/>
          </a:prstGeom>
        </p:spPr>
        <p:txBody>
          <a:bodyPr wrap="square">
            <a:spAutoFit/>
          </a:bodyPr>
          <a:lstStyle/>
          <a:p>
            <a:r>
              <a:rPr lang="en-US" altLang="zh-TW" sz="1200" dirty="0">
                <a:solidFill>
                  <a:srgbClr val="D9D9D9"/>
                </a:solidFill>
              </a:rPr>
              <a:t>The slide is only for educational purposes. If any infringement, please contact me. We will correct immediately.</a:t>
            </a:r>
          </a:p>
        </p:txBody>
      </p:sp>
    </p:spTree>
    <p:extLst>
      <p:ext uri="{BB962C8B-B14F-4D97-AF65-F5344CB8AC3E}">
        <p14:creationId xmlns:p14="http://schemas.microsoft.com/office/powerpoint/2010/main" val="49744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02B0BE6-5D7D-FC12-5BA4-303B1F1AE08A}"/>
              </a:ext>
            </a:extLst>
          </p:cNvPr>
          <p:cNvSpPr>
            <a:spLocks noGrp="1"/>
          </p:cNvSpPr>
          <p:nvPr>
            <p:ph type="title"/>
          </p:nvPr>
        </p:nvSpPr>
        <p:spPr/>
        <p:txBody>
          <a:bodyPr/>
          <a:lstStyle/>
          <a:p>
            <a:r>
              <a:rPr lang="en" altLang="zh-TW" dirty="0"/>
              <a:t>Data science is the fastest growing industry</a:t>
            </a:r>
            <a:endParaRPr lang="zh-TW" altLang="en-US" dirty="0"/>
          </a:p>
        </p:txBody>
      </p:sp>
      <p:sp>
        <p:nvSpPr>
          <p:cNvPr id="7" name="內容版面配置區 6">
            <a:extLst>
              <a:ext uri="{FF2B5EF4-FFF2-40B4-BE49-F238E27FC236}">
                <a16:creationId xmlns:a16="http://schemas.microsoft.com/office/drawing/2014/main" id="{7CF3FEA9-01FA-8252-F9AF-4B8C2BFEFBE4}"/>
              </a:ext>
            </a:extLst>
          </p:cNvPr>
          <p:cNvSpPr>
            <a:spLocks noGrp="1"/>
          </p:cNvSpPr>
          <p:nvPr>
            <p:ph idx="1"/>
          </p:nvPr>
        </p:nvSpPr>
        <p:spPr>
          <a:xfrm>
            <a:off x="628650" y="1825625"/>
            <a:ext cx="7886700" cy="857940"/>
          </a:xfrm>
        </p:spPr>
        <p:txBody>
          <a:bodyPr>
            <a:normAutofit/>
          </a:bodyPr>
          <a:lstStyle/>
          <a:p>
            <a:r>
              <a:rPr lang="en" altLang="zh-TW" sz="2000" dirty="0">
                <a:latin typeface="+mn-lt"/>
                <a:hlinkClick r:id="rId2"/>
              </a:rPr>
              <a:t>https://tw.indeed.com/jobs?q=data+science&amp;l=&amp;from=searchOnHP&amp;vjk=83a3a2c24e65e271</a:t>
            </a:r>
            <a:endParaRPr lang="en" altLang="zh-TW" sz="2000" dirty="0">
              <a:latin typeface="+mn-lt"/>
            </a:endParaRPr>
          </a:p>
        </p:txBody>
      </p:sp>
      <p:pic>
        <p:nvPicPr>
          <p:cNvPr id="9" name="圖片 8">
            <a:extLst>
              <a:ext uri="{FF2B5EF4-FFF2-40B4-BE49-F238E27FC236}">
                <a16:creationId xmlns:a16="http://schemas.microsoft.com/office/drawing/2014/main" id="{4C15B35D-2D61-BAA6-6760-91E995DC2AD9}"/>
              </a:ext>
            </a:extLst>
          </p:cNvPr>
          <p:cNvPicPr>
            <a:picLocks noChangeAspect="1"/>
          </p:cNvPicPr>
          <p:nvPr/>
        </p:nvPicPr>
        <p:blipFill>
          <a:blip r:embed="rId3"/>
          <a:stretch>
            <a:fillRect/>
          </a:stretch>
        </p:blipFill>
        <p:spPr>
          <a:xfrm>
            <a:off x="1711975" y="2581676"/>
            <a:ext cx="5720051" cy="3790894"/>
          </a:xfrm>
          <a:prstGeom prst="rect">
            <a:avLst/>
          </a:prstGeom>
        </p:spPr>
      </p:pic>
    </p:spTree>
    <p:extLst>
      <p:ext uri="{BB962C8B-B14F-4D97-AF65-F5344CB8AC3E}">
        <p14:creationId xmlns:p14="http://schemas.microsoft.com/office/powerpoint/2010/main" val="103537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455728B2-5097-349F-BCF9-B90DFA761061}"/>
              </a:ext>
            </a:extLst>
          </p:cNvPr>
          <p:cNvSpPr>
            <a:spLocks noGrp="1"/>
          </p:cNvSpPr>
          <p:nvPr>
            <p:ph type="title"/>
          </p:nvPr>
        </p:nvSpPr>
        <p:spPr/>
        <p:txBody>
          <a:bodyPr/>
          <a:lstStyle/>
          <a:p>
            <a:r>
              <a:rPr lang="en" altLang="zh-TW" dirty="0"/>
              <a:t>Data scientist in Bioinformatics</a:t>
            </a:r>
            <a:endParaRPr lang="zh-TW" altLang="en-US" dirty="0"/>
          </a:p>
        </p:txBody>
      </p:sp>
      <p:sp>
        <p:nvSpPr>
          <p:cNvPr id="3" name="內容版面配置區 2">
            <a:extLst>
              <a:ext uri="{FF2B5EF4-FFF2-40B4-BE49-F238E27FC236}">
                <a16:creationId xmlns:a16="http://schemas.microsoft.com/office/drawing/2014/main" id="{F617E3A3-FE77-BD3D-7DB4-3A6D2953E925}"/>
              </a:ext>
            </a:extLst>
          </p:cNvPr>
          <p:cNvSpPr>
            <a:spLocks noGrp="1"/>
          </p:cNvSpPr>
          <p:nvPr>
            <p:ph idx="1"/>
          </p:nvPr>
        </p:nvSpPr>
        <p:spPr>
          <a:xfrm>
            <a:off x="628650" y="1825625"/>
            <a:ext cx="3795171" cy="4351338"/>
          </a:xfrm>
        </p:spPr>
        <p:txBody>
          <a:bodyPr>
            <a:normAutofit/>
          </a:bodyPr>
          <a:lstStyle/>
          <a:p>
            <a:r>
              <a:rPr kumimoji="1" lang="en" altLang="zh-TW" sz="1800" dirty="0">
                <a:latin typeface="+mn-lt"/>
                <a:hlinkClick r:id="rId2"/>
              </a:rPr>
              <a:t>https://www.indeed.com/viewjob?jk=d244633e18f4d22c&amp;tk=1hm42rdqkj210803&amp;from=serp&amp;vjs=3</a:t>
            </a:r>
            <a:endParaRPr kumimoji="1" lang="en" altLang="zh-TW" sz="1800" dirty="0">
              <a:latin typeface="+mn-lt"/>
            </a:endParaRPr>
          </a:p>
        </p:txBody>
      </p:sp>
      <p:pic>
        <p:nvPicPr>
          <p:cNvPr id="4" name="圖片 3">
            <a:extLst>
              <a:ext uri="{FF2B5EF4-FFF2-40B4-BE49-F238E27FC236}">
                <a16:creationId xmlns:a16="http://schemas.microsoft.com/office/drawing/2014/main" id="{6A6A27FE-9771-C4F8-3D2C-8860955EDDE0}"/>
              </a:ext>
            </a:extLst>
          </p:cNvPr>
          <p:cNvPicPr>
            <a:picLocks noChangeAspect="1"/>
          </p:cNvPicPr>
          <p:nvPr/>
        </p:nvPicPr>
        <p:blipFill>
          <a:blip r:embed="rId3"/>
          <a:stretch>
            <a:fillRect/>
          </a:stretch>
        </p:blipFill>
        <p:spPr>
          <a:xfrm>
            <a:off x="4423821" y="1490870"/>
            <a:ext cx="4497103" cy="4872391"/>
          </a:xfrm>
          <a:prstGeom prst="rect">
            <a:avLst/>
          </a:prstGeom>
        </p:spPr>
      </p:pic>
    </p:spTree>
    <p:extLst>
      <p:ext uri="{BB962C8B-B14F-4D97-AF65-F5344CB8AC3E}">
        <p14:creationId xmlns:p14="http://schemas.microsoft.com/office/powerpoint/2010/main" val="113038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61E5DE2-C781-1C5E-5B59-5C93DCD4AFC9}"/>
              </a:ext>
            </a:extLst>
          </p:cNvPr>
          <p:cNvSpPr>
            <a:spLocks noGrp="1"/>
          </p:cNvSpPr>
          <p:nvPr>
            <p:ph type="title"/>
          </p:nvPr>
        </p:nvSpPr>
        <p:spPr>
          <a:xfrm>
            <a:off x="628650" y="365125"/>
            <a:ext cx="3317527" cy="1325563"/>
          </a:xfrm>
        </p:spPr>
        <p:txBody>
          <a:bodyPr/>
          <a:lstStyle/>
          <a:p>
            <a:r>
              <a:rPr lang="en" altLang="zh-TW" dirty="0"/>
              <a:t>Data scientist in Bioinformatics</a:t>
            </a:r>
            <a:endParaRPr lang="zh-TW" altLang="en-US" dirty="0"/>
          </a:p>
        </p:txBody>
      </p:sp>
      <p:pic>
        <p:nvPicPr>
          <p:cNvPr id="18" name="圖片 1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46177" y="520183"/>
            <a:ext cx="4954736" cy="5817633"/>
          </a:xfrm>
          <a:prstGeom prst="rect">
            <a:avLst/>
          </a:prstGeom>
        </p:spPr>
      </p:pic>
      <p:sp>
        <p:nvSpPr>
          <p:cNvPr id="23" name="矩形 22"/>
          <p:cNvSpPr/>
          <p:nvPr/>
        </p:nvSpPr>
        <p:spPr>
          <a:xfrm>
            <a:off x="2864693" y="6545414"/>
            <a:ext cx="6276660" cy="276999"/>
          </a:xfrm>
          <a:prstGeom prst="rect">
            <a:avLst/>
          </a:prstGeom>
        </p:spPr>
        <p:txBody>
          <a:bodyPr wrap="square">
            <a:spAutoFit/>
          </a:bodyPr>
          <a:lstStyle/>
          <a:p>
            <a:pPr algn="r"/>
            <a:r>
              <a:rPr lang="en-US" altLang="zh-TW" sz="1200" dirty="0">
                <a:solidFill>
                  <a:schemeClr val="bg1"/>
                </a:solidFill>
                <a:hlinkClick r:id="rId3">
                  <a:extLst>
                    <a:ext uri="{A12FA001-AC4F-418D-AE19-62706E023703}">
                      <ahyp:hlinkClr xmlns:ahyp="http://schemas.microsoft.com/office/drawing/2018/hyperlinkcolor" val="tx"/>
                    </a:ext>
                  </a:extLst>
                </a:hlinkClick>
              </a:rPr>
              <a:t>https://www.linkedin.com/jobs/view/370881654/?fref=gc&amp;dti=183664932063716</a:t>
            </a:r>
            <a:endParaRPr lang="en-US" altLang="zh-TW" sz="1200" dirty="0">
              <a:solidFill>
                <a:schemeClr val="bg1"/>
              </a:solidFill>
            </a:endParaRPr>
          </a:p>
        </p:txBody>
      </p:sp>
    </p:spTree>
    <p:extLst>
      <p:ext uri="{BB962C8B-B14F-4D97-AF65-F5344CB8AC3E}">
        <p14:creationId xmlns:p14="http://schemas.microsoft.com/office/powerpoint/2010/main" val="1979191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6B412B"/>
                </a:solidFill>
                <a:latin typeface="Noto Sans CJK TC Medium"/>
                <a:cs typeface="Noto Sans CJK TC Medium"/>
              </a:rPr>
              <a:t>What is </a:t>
            </a:r>
            <a:r>
              <a:rPr kumimoji="1" lang="en-US" altLang="zh-TW" sz="3200" i="1" dirty="0">
                <a:solidFill>
                  <a:srgbClr val="6B412B"/>
                </a:solidFill>
                <a:latin typeface="Noto Sans CJK TC Medium"/>
                <a:cs typeface="Noto Sans CJK TC Medium"/>
              </a:rPr>
              <a:t>R </a:t>
            </a:r>
            <a:r>
              <a:rPr kumimoji="1" lang="en-US" altLang="zh-TW" sz="3200" dirty="0">
                <a:solidFill>
                  <a:srgbClr val="6B412B"/>
                </a:solidFill>
                <a:latin typeface="Noto Sans CJK TC Medium"/>
                <a:cs typeface="Noto Sans CJK TC Medium"/>
              </a:rPr>
              <a:t>?</a:t>
            </a:r>
          </a:p>
        </p:txBody>
      </p:sp>
      <p:sp>
        <p:nvSpPr>
          <p:cNvPr id="16" name="內容版面配置區 2"/>
          <p:cNvSpPr>
            <a:spLocks noGrp="1"/>
          </p:cNvSpPr>
          <p:nvPr>
            <p:ph idx="1"/>
          </p:nvPr>
        </p:nvSpPr>
        <p:spPr/>
        <p:txBody>
          <a:bodyPr>
            <a:normAutofit/>
          </a:bodyPr>
          <a:lstStyle/>
          <a:p>
            <a:r>
              <a:rPr lang="en-US" altLang="zh-TW" sz="2000" dirty="0">
                <a:solidFill>
                  <a:schemeClr val="tx1">
                    <a:lumMod val="75000"/>
                    <a:lumOff val="25000"/>
                  </a:schemeClr>
                </a:solidFill>
                <a:latin typeface="+mn-lt"/>
                <a:cs typeface="Noto Sans CJK TC Regular"/>
              </a:rPr>
              <a:t>a programming language and software environment for statistical computing and graphics supported by the R Foundation for Statistical Computing. R is an implementation of the S programming language. (</a:t>
            </a:r>
            <a:r>
              <a:rPr lang="en-US" altLang="zh-TW" sz="2000" dirty="0" err="1">
                <a:solidFill>
                  <a:schemeClr val="tx1">
                    <a:lumMod val="75000"/>
                    <a:lumOff val="25000"/>
                  </a:schemeClr>
                </a:solidFill>
                <a:latin typeface="+mn-lt"/>
                <a:cs typeface="Noto Sans CJK TC Regular"/>
              </a:rPr>
              <a:t>wikipedia</a:t>
            </a:r>
            <a:r>
              <a:rPr lang="en-US" altLang="zh-TW" sz="2000" dirty="0">
                <a:solidFill>
                  <a:schemeClr val="tx1">
                    <a:lumMod val="75000"/>
                    <a:lumOff val="25000"/>
                  </a:schemeClr>
                </a:solidFill>
                <a:latin typeface="+mn-lt"/>
                <a:cs typeface="Noto Sans CJK TC Regular"/>
              </a:rPr>
              <a:t>)</a:t>
            </a:r>
          </a:p>
          <a:p>
            <a:r>
              <a:rPr lang="en-US" altLang="zh-TW" sz="2000" dirty="0">
                <a:solidFill>
                  <a:schemeClr val="tx1">
                    <a:lumMod val="75000"/>
                    <a:lumOff val="25000"/>
                  </a:schemeClr>
                </a:solidFill>
                <a:latin typeface="+mn-lt"/>
                <a:cs typeface="Noto Sans CJK TC Regular"/>
                <a:hlinkClick r:id="rId3"/>
              </a:rPr>
              <a:t>https://www.youtube.com/watch?v=XcBLEVknqvY</a:t>
            </a:r>
            <a:endParaRPr lang="en-US" altLang="zh-TW" sz="2000" dirty="0">
              <a:solidFill>
                <a:schemeClr val="tx1">
                  <a:lumMod val="75000"/>
                  <a:lumOff val="25000"/>
                </a:schemeClr>
              </a:solidFill>
              <a:latin typeface="+mn-lt"/>
              <a:cs typeface="Noto Sans CJK TC Regular"/>
            </a:endParaRPr>
          </a:p>
        </p:txBody>
      </p:sp>
      <p:pic>
        <p:nvPicPr>
          <p:cNvPr id="14" name="圖片 13"/>
          <p:cNvPicPr>
            <a:picLocks noChangeAspect="1"/>
          </p:cNvPicPr>
          <p:nvPr/>
        </p:nvPicPr>
        <p:blipFill>
          <a:blip r:embed="rId4">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grpSp>
        <p:nvGrpSpPr>
          <p:cNvPr id="20" name="群組 19"/>
          <p:cNvGrpSpPr/>
          <p:nvPr/>
        </p:nvGrpSpPr>
        <p:grpSpPr>
          <a:xfrm>
            <a:off x="-16597" y="-41872"/>
            <a:ext cx="9157950" cy="111655"/>
            <a:chOff x="-16597" y="-1"/>
            <a:chExt cx="9157950" cy="111655"/>
          </a:xfrm>
        </p:grpSpPr>
        <p:sp>
          <p:nvSpPr>
            <p:cNvPr id="21" name="矩形 20"/>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22" name="矩形 21"/>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125999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6B412B"/>
                </a:solidFill>
                <a:latin typeface="Noto Sans CJK TC Medium"/>
                <a:cs typeface="Noto Sans CJK TC Medium"/>
              </a:rPr>
              <a:t>Why choose </a:t>
            </a:r>
            <a:r>
              <a:rPr kumimoji="1" lang="en-US" altLang="zh-TW" sz="3200" i="1" dirty="0">
                <a:solidFill>
                  <a:srgbClr val="6B412B"/>
                </a:solidFill>
                <a:latin typeface="Noto Sans CJK TC Medium"/>
                <a:cs typeface="Noto Sans CJK TC Medium"/>
              </a:rPr>
              <a:t>R</a:t>
            </a:r>
            <a:r>
              <a:rPr kumimoji="1" lang="en-US" altLang="zh-TW" sz="3200" dirty="0">
                <a:solidFill>
                  <a:srgbClr val="6B412B"/>
                </a:solidFill>
                <a:latin typeface="Noto Sans CJK TC Medium"/>
                <a:cs typeface="Noto Sans CJK TC Medium"/>
              </a:rPr>
              <a:t> programming language? </a:t>
            </a:r>
          </a:p>
        </p:txBody>
      </p:sp>
      <p:sp>
        <p:nvSpPr>
          <p:cNvPr id="16" name="內容版面配置區 2"/>
          <p:cNvSpPr>
            <a:spLocks noGrp="1"/>
          </p:cNvSpPr>
          <p:nvPr>
            <p:ph idx="1"/>
          </p:nvPr>
        </p:nvSpPr>
        <p:spPr/>
        <p:txBody>
          <a:bodyPr>
            <a:normAutofit/>
          </a:bodyPr>
          <a:lstStyle/>
          <a:p>
            <a:pPr>
              <a:lnSpc>
                <a:spcPct val="120000"/>
              </a:lnSpc>
            </a:pPr>
            <a:r>
              <a:rPr lang="en-US" altLang="zh-TW" sz="2000" dirty="0">
                <a:latin typeface="+mn-lt"/>
              </a:rPr>
              <a:t>R's strong package ecosystem and charting benefits</a:t>
            </a:r>
          </a:p>
          <a:p>
            <a:pPr lvl="1">
              <a:lnSpc>
                <a:spcPct val="120000"/>
              </a:lnSpc>
            </a:pPr>
            <a:r>
              <a:rPr lang="en-US" altLang="zh-TW" sz="1700" dirty="0">
                <a:ea typeface="Noto Sans CJK TC Regular" panose="020B0500000000000000" pitchFamily="34" charset="-128"/>
                <a:hlinkClick r:id="rId3">
                  <a:extLst>
                    <a:ext uri="{A12FA001-AC4F-418D-AE19-62706E023703}">
                      <ahyp:hlinkClr xmlns:ahyp="http://schemas.microsoft.com/office/drawing/2018/hyperlinkcolor" val="tx"/>
                    </a:ext>
                  </a:extLst>
                </a:hlinkClick>
              </a:rPr>
              <a:t>https://www.datacamp.com/community/tutorials/r-or-python-for-data-analysis</a:t>
            </a:r>
            <a:endParaRPr lang="en-US" altLang="zh-TW" sz="1700" dirty="0"/>
          </a:p>
          <a:p>
            <a:pPr>
              <a:lnSpc>
                <a:spcPct val="120000"/>
              </a:lnSpc>
            </a:pPr>
            <a:r>
              <a:rPr lang="en-US" altLang="zh-TW" sz="2000" dirty="0">
                <a:latin typeface="+mn-lt"/>
                <a:hlinkClick r:id="rId4">
                  <a:extLst>
                    <a:ext uri="{A12FA001-AC4F-418D-AE19-62706E023703}">
                      <ahyp:hlinkClr xmlns:ahyp="http://schemas.microsoft.com/office/drawing/2018/hyperlinkcolor" val="tx"/>
                    </a:ext>
                  </a:extLst>
                </a:hlinkClick>
              </a:rPr>
              <a:t>Pros and Cons of R vs Python Sci-kit learn</a:t>
            </a:r>
            <a:r>
              <a:rPr lang="zh-TW" altLang="en-US" sz="2000" dirty="0">
                <a:latin typeface="+mn-lt"/>
              </a:rPr>
              <a:t> </a:t>
            </a:r>
            <a:r>
              <a:rPr lang="en-US" altLang="zh-TW" sz="2000" dirty="0">
                <a:latin typeface="+mn-lt"/>
              </a:rPr>
              <a:t>by Kaggle</a:t>
            </a:r>
          </a:p>
        </p:txBody>
      </p:sp>
      <p:grpSp>
        <p:nvGrpSpPr>
          <p:cNvPr id="9" name="群組 8"/>
          <p:cNvGrpSpPr>
            <a:grpSpLocks noChangeAspect="1"/>
          </p:cNvGrpSpPr>
          <p:nvPr/>
        </p:nvGrpSpPr>
        <p:grpSpPr>
          <a:xfrm>
            <a:off x="110440" y="6573636"/>
            <a:ext cx="6642213" cy="215999"/>
            <a:chOff x="189953" y="266412"/>
            <a:chExt cx="9253893" cy="300939"/>
          </a:xfrm>
        </p:grpSpPr>
        <p:pic>
          <p:nvPicPr>
            <p:cNvPr id="10" name="圖片 9"/>
            <p:cNvPicPr>
              <a:picLocks noChangeAspect="1"/>
            </p:cNvPicPr>
            <p:nvPr/>
          </p:nvPicPr>
          <p:blipFill>
            <a:blip r:embed="rId5">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5">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5">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spTree>
    <p:extLst>
      <p:ext uri="{BB962C8B-B14F-4D97-AF65-F5344CB8AC3E}">
        <p14:creationId xmlns:p14="http://schemas.microsoft.com/office/powerpoint/2010/main" val="3893323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4600678-0B1B-D8D3-74F5-7EB1789E18AE}"/>
              </a:ext>
            </a:extLst>
          </p:cNvPr>
          <p:cNvSpPr>
            <a:spLocks noGrp="1"/>
          </p:cNvSpPr>
          <p:nvPr>
            <p:ph type="title"/>
          </p:nvPr>
        </p:nvSpPr>
        <p:spPr/>
        <p:txBody>
          <a:bodyPr/>
          <a:lstStyle/>
          <a:p>
            <a:r>
              <a:rPr lang="en" altLang="zh-TW" dirty="0"/>
              <a:t>Which is better for data analysis: R or Python?</a:t>
            </a:r>
            <a:endParaRPr lang="zh-TW" altLang="en-US" dirty="0"/>
          </a:p>
        </p:txBody>
      </p:sp>
      <p:sp>
        <p:nvSpPr>
          <p:cNvPr id="5" name="內容版面配置區 4">
            <a:extLst>
              <a:ext uri="{FF2B5EF4-FFF2-40B4-BE49-F238E27FC236}">
                <a16:creationId xmlns:a16="http://schemas.microsoft.com/office/drawing/2014/main" id="{DFEA5660-3826-3F00-0240-E14CF182AA24}"/>
              </a:ext>
            </a:extLst>
          </p:cNvPr>
          <p:cNvSpPr>
            <a:spLocks noGrp="1"/>
          </p:cNvSpPr>
          <p:nvPr>
            <p:ph idx="1"/>
          </p:nvPr>
        </p:nvSpPr>
        <p:spPr/>
        <p:txBody>
          <a:bodyPr>
            <a:normAutofit fontScale="70000" lnSpcReduction="20000"/>
          </a:bodyPr>
          <a:lstStyle/>
          <a:p>
            <a:pPr>
              <a:lnSpc>
                <a:spcPct val="120000"/>
              </a:lnSpc>
            </a:pPr>
            <a:r>
              <a:rPr lang="en" altLang="zh-TW" sz="2000" dirty="0">
                <a:latin typeface="+mn-lt"/>
              </a:rPr>
              <a:t>Both R and Python are excellent choices for data analysis, and which one you choose may depend on a variety of factors, including your specific needs, preferences, and prior experience.</a:t>
            </a:r>
          </a:p>
          <a:p>
            <a:pPr>
              <a:lnSpc>
                <a:spcPct val="120000"/>
              </a:lnSpc>
            </a:pPr>
            <a:r>
              <a:rPr lang="en" altLang="zh-TW" sz="2000" dirty="0">
                <a:latin typeface="+mn-lt"/>
              </a:rPr>
              <a:t>R is a language specifically designed for statistical computing and graphics. It has a rich set of built-in libraries for data manipulation, statistical analysis, and visualization. R's syntax is generally more concise and expressive than Python's, making it easier to perform complex data analyses with fewer lines of code.</a:t>
            </a:r>
          </a:p>
          <a:p>
            <a:pPr>
              <a:lnSpc>
                <a:spcPct val="120000"/>
              </a:lnSpc>
            </a:pPr>
            <a:r>
              <a:rPr lang="en" altLang="zh-TW" sz="2000" dirty="0">
                <a:latin typeface="+mn-lt"/>
              </a:rPr>
              <a:t>Python, on the other hand, is a more general-purpose language that is widely used in many different fields, including data science. It has a vast ecosystem of libraries and tools for data analysis, including NumPy, Pandas, and Scikit-learn. Python is also a more versatile language than R, allowing you to perform a wide range of tasks beyond data analysis, such as web development and automation.</a:t>
            </a:r>
          </a:p>
          <a:p>
            <a:pPr>
              <a:lnSpc>
                <a:spcPct val="120000"/>
              </a:lnSpc>
            </a:pPr>
            <a:r>
              <a:rPr lang="en" altLang="zh-TW" sz="2000" dirty="0">
                <a:latin typeface="+mn-lt"/>
              </a:rPr>
              <a:t>In summary, both R and Python are excellent choices for data analysis, and the choice ultimately depends on your specific needs and preferences. If you are interested in statistical analysis and data visualization, R may be the better choice. If you are interested in a more versatile language that can be used for a wide range of tasks, including data analysis, Python may be the better choice.</a:t>
            </a:r>
            <a:endParaRPr lang="zh-TW" altLang="en-US" sz="2000" dirty="0">
              <a:latin typeface="+mn-lt"/>
            </a:endParaRPr>
          </a:p>
        </p:txBody>
      </p:sp>
    </p:spTree>
    <p:extLst>
      <p:ext uri="{BB962C8B-B14F-4D97-AF65-F5344CB8AC3E}">
        <p14:creationId xmlns:p14="http://schemas.microsoft.com/office/powerpoint/2010/main" val="269129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B7730ED-BF03-570F-969C-03BA23526BCD}"/>
              </a:ext>
            </a:extLst>
          </p:cNvPr>
          <p:cNvPicPr>
            <a:picLocks noChangeAspect="1"/>
          </p:cNvPicPr>
          <p:nvPr/>
        </p:nvPicPr>
        <p:blipFill>
          <a:blip r:embed="rId2"/>
          <a:stretch>
            <a:fillRect/>
          </a:stretch>
        </p:blipFill>
        <p:spPr>
          <a:xfrm>
            <a:off x="440235" y="232228"/>
            <a:ext cx="8263531" cy="5829367"/>
          </a:xfrm>
          <a:prstGeom prst="rect">
            <a:avLst/>
          </a:prstGeom>
        </p:spPr>
      </p:pic>
    </p:spTree>
    <p:extLst>
      <p:ext uri="{BB962C8B-B14F-4D97-AF65-F5344CB8AC3E}">
        <p14:creationId xmlns:p14="http://schemas.microsoft.com/office/powerpoint/2010/main" val="3567489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6B412B"/>
                </a:solidFill>
                <a:latin typeface="Noto Sans CJK TC Medium"/>
                <a:cs typeface="Noto Sans CJK TC Medium"/>
              </a:rPr>
              <a:t>Data science in R is only a small</a:t>
            </a:r>
            <a:br>
              <a:rPr kumimoji="1" lang="en-US" altLang="zh-TW" sz="3200" dirty="0">
                <a:solidFill>
                  <a:srgbClr val="6B412B"/>
                </a:solidFill>
                <a:latin typeface="Noto Sans CJK TC Medium"/>
                <a:cs typeface="Noto Sans CJK TC Medium"/>
              </a:rPr>
            </a:br>
            <a:r>
              <a:rPr kumimoji="1" lang="en-US" altLang="zh-TW" sz="3200" dirty="0">
                <a:solidFill>
                  <a:srgbClr val="6B412B"/>
                </a:solidFill>
                <a:latin typeface="Noto Sans CJK TC Medium"/>
                <a:cs typeface="Noto Sans CJK TC Medium"/>
              </a:rPr>
              <a:t>subset of data science</a:t>
            </a:r>
          </a:p>
        </p:txBody>
      </p:sp>
      <p:sp>
        <p:nvSpPr>
          <p:cNvPr id="6" name="內容版面配置區 5">
            <a:extLst>
              <a:ext uri="{FF2B5EF4-FFF2-40B4-BE49-F238E27FC236}">
                <a16:creationId xmlns:a16="http://schemas.microsoft.com/office/drawing/2014/main" id="{62450F31-3E87-991C-01DF-75B9B9BD0FDA}"/>
              </a:ext>
            </a:extLst>
          </p:cNvPr>
          <p:cNvSpPr>
            <a:spLocks noGrp="1"/>
          </p:cNvSpPr>
          <p:nvPr>
            <p:ph idx="1"/>
          </p:nvPr>
        </p:nvSpPr>
        <p:spPr/>
        <p:txBody>
          <a:bodyPr>
            <a:normAutofit/>
          </a:bodyPr>
          <a:lstStyle/>
          <a:p>
            <a:r>
              <a:rPr lang="en-US" altLang="zh-TW" sz="2000" dirty="0">
                <a:solidFill>
                  <a:schemeClr val="tx1">
                    <a:lumMod val="75000"/>
                    <a:lumOff val="25000"/>
                  </a:schemeClr>
                </a:solidFill>
                <a:latin typeface="+mn-lt"/>
                <a:cs typeface="Noto Sans CJK TC Regular"/>
              </a:rPr>
              <a:t>We are mostly teaching in an R context so we have a specific simple shared platform</a:t>
            </a:r>
          </a:p>
          <a:p>
            <a:r>
              <a:rPr lang="en-US" altLang="zh-TW" sz="2000" dirty="0">
                <a:solidFill>
                  <a:schemeClr val="tx1">
                    <a:lumMod val="75000"/>
                    <a:lumOff val="25000"/>
                  </a:schemeClr>
                </a:solidFill>
                <a:latin typeface="+mn-lt"/>
                <a:cs typeface="Noto Sans CJK TC Regular"/>
              </a:rPr>
              <a:t>Most data scientists work using multiple platforms</a:t>
            </a:r>
          </a:p>
          <a:p>
            <a:r>
              <a:rPr lang="en-US" altLang="zh-TW" sz="2000" dirty="0">
                <a:solidFill>
                  <a:schemeClr val="tx1">
                    <a:lumMod val="75000"/>
                    <a:lumOff val="25000"/>
                  </a:schemeClr>
                </a:solidFill>
                <a:latin typeface="+mn-lt"/>
                <a:cs typeface="Noto Sans CJK TC Regular"/>
              </a:rPr>
              <a:t>Other platforms include:</a:t>
            </a:r>
          </a:p>
          <a:p>
            <a:pPr lvl="1">
              <a:lnSpc>
                <a:spcPct val="100000"/>
              </a:lnSpc>
            </a:pPr>
            <a:r>
              <a:rPr lang="en-US" altLang="zh-TW" sz="1900" dirty="0">
                <a:solidFill>
                  <a:schemeClr val="accent2">
                    <a:lumMod val="75000"/>
                  </a:schemeClr>
                </a:solidFill>
                <a:cs typeface="Noto Sans CJK TC Regular"/>
              </a:rPr>
              <a:t>SAS</a:t>
            </a:r>
          </a:p>
          <a:p>
            <a:pPr lvl="1">
              <a:lnSpc>
                <a:spcPct val="100000"/>
              </a:lnSpc>
            </a:pPr>
            <a:r>
              <a:rPr lang="en-US" altLang="zh-TW" sz="1900" dirty="0">
                <a:solidFill>
                  <a:schemeClr val="accent2">
                    <a:lumMod val="75000"/>
                  </a:schemeClr>
                </a:solidFill>
                <a:cs typeface="Noto Sans CJK TC Regular"/>
              </a:rPr>
              <a:t>Python (pandas, scikit-learn)</a:t>
            </a:r>
          </a:p>
          <a:p>
            <a:pPr lvl="1">
              <a:lnSpc>
                <a:spcPct val="100000"/>
              </a:lnSpc>
            </a:pPr>
            <a:r>
              <a:rPr lang="en-US" altLang="zh-TW" sz="1900" dirty="0">
                <a:solidFill>
                  <a:schemeClr val="accent2">
                    <a:lumMod val="75000"/>
                  </a:schemeClr>
                </a:solidFill>
                <a:cs typeface="Noto Sans CJK TC Regular"/>
              </a:rPr>
              <a:t>Hadoop (Mahout)</a:t>
            </a:r>
          </a:p>
          <a:p>
            <a:pPr lvl="1">
              <a:lnSpc>
                <a:spcPct val="100000"/>
              </a:lnSpc>
            </a:pPr>
            <a:r>
              <a:rPr lang="en-US" altLang="zh-TW" sz="1900" dirty="0">
                <a:solidFill>
                  <a:schemeClr val="accent2">
                    <a:lumMod val="75000"/>
                  </a:schemeClr>
                </a:solidFill>
                <a:cs typeface="Noto Sans CJK TC Regular"/>
              </a:rPr>
              <a:t>SQL analytics</a:t>
            </a:r>
          </a:p>
          <a:p>
            <a:pPr lvl="1">
              <a:lnSpc>
                <a:spcPct val="100000"/>
              </a:lnSpc>
            </a:pPr>
            <a:r>
              <a:rPr lang="en-US" altLang="zh-TW" sz="1900" dirty="0">
                <a:solidFill>
                  <a:schemeClr val="accent2">
                    <a:lumMod val="75000"/>
                  </a:schemeClr>
                </a:solidFill>
                <a:cs typeface="Noto Sans CJK TC Regular"/>
              </a:rPr>
              <a:t>Microsoft Azure</a:t>
            </a:r>
          </a:p>
          <a:p>
            <a:pPr lvl="1">
              <a:lnSpc>
                <a:spcPct val="100000"/>
              </a:lnSpc>
            </a:pPr>
            <a:r>
              <a:rPr lang="en-US" altLang="zh-TW" sz="1900" dirty="0">
                <a:solidFill>
                  <a:schemeClr val="accent2">
                    <a:lumMod val="75000"/>
                  </a:schemeClr>
                </a:solidFill>
                <a:cs typeface="Noto Sans CJK TC Regular"/>
              </a:rPr>
              <a:t>And many others</a:t>
            </a:r>
          </a:p>
        </p:txBody>
      </p:sp>
      <p:sp>
        <p:nvSpPr>
          <p:cNvPr id="23" name="Rectangle 5"/>
          <p:cNvSpPr/>
          <p:nvPr/>
        </p:nvSpPr>
        <p:spPr>
          <a:xfrm>
            <a:off x="2763078" y="6566686"/>
            <a:ext cx="6380921" cy="276999"/>
          </a:xfrm>
          <a:prstGeom prst="rect">
            <a:avLst/>
          </a:prstGeom>
        </p:spPr>
        <p:txBody>
          <a:bodyPr wrap="square" anchor="t">
            <a:spAutoFit/>
          </a:bodyPr>
          <a:lstStyle/>
          <a:p>
            <a:pPr algn="r"/>
            <a:r>
              <a:rPr lang="en-US" sz="1200" dirty="0">
                <a:solidFill>
                  <a:srgbClr val="FFFFFF"/>
                </a:solidFill>
                <a:latin typeface="Calibri"/>
                <a:cs typeface="Noto Sans CJK TC Regular"/>
              </a:rPr>
              <a:t>http://winvector.github.io/IntroductionToDataScience/</a:t>
            </a:r>
          </a:p>
        </p:txBody>
      </p:sp>
    </p:spTree>
    <p:extLst>
      <p:ext uri="{BB962C8B-B14F-4D97-AF65-F5344CB8AC3E}">
        <p14:creationId xmlns:p14="http://schemas.microsoft.com/office/powerpoint/2010/main" val="505179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6B412B"/>
                </a:solidFill>
                <a:latin typeface="Noto Sans CJK TC Medium"/>
                <a:cs typeface="Noto Sans CJK TC Medium"/>
              </a:rPr>
              <a:t>Data Science project</a:t>
            </a:r>
          </a:p>
        </p:txBody>
      </p:sp>
      <p:pic>
        <p:nvPicPr>
          <p:cNvPr id="17" name="Picture 4"/>
          <p:cNvPicPr>
            <a:picLocks noChangeAspect="1"/>
          </p:cNvPicPr>
          <p:nvPr/>
        </p:nvPicPr>
        <p:blipFill>
          <a:blip r:embed="rId3"/>
          <a:stretch>
            <a:fillRect/>
          </a:stretch>
        </p:blipFill>
        <p:spPr>
          <a:xfrm>
            <a:off x="1290986" y="1426147"/>
            <a:ext cx="6325631" cy="4977407"/>
          </a:xfrm>
          <a:prstGeom prst="rect">
            <a:avLst/>
          </a:prstGeom>
        </p:spPr>
      </p:pic>
      <p:sp>
        <p:nvSpPr>
          <p:cNvPr id="24" name="矩形 23"/>
          <p:cNvSpPr/>
          <p:nvPr/>
        </p:nvSpPr>
        <p:spPr>
          <a:xfrm>
            <a:off x="1512079" y="6581001"/>
            <a:ext cx="7629274" cy="276999"/>
          </a:xfrm>
          <a:prstGeom prst="rect">
            <a:avLst/>
          </a:prstGeom>
        </p:spPr>
        <p:txBody>
          <a:bodyPr wrap="square" anchor="t">
            <a:spAutoFit/>
          </a:bodyPr>
          <a:lstStyle/>
          <a:p>
            <a:pPr algn="r"/>
            <a:r>
              <a:rPr lang="en-US" sz="1200" dirty="0">
                <a:solidFill>
                  <a:schemeClr val="bg1"/>
                </a:solidFill>
                <a:ea typeface="+mn-lt"/>
                <a:cs typeface="+mn-lt"/>
              </a:rPr>
              <a:t>Figure 1.1, </a:t>
            </a:r>
            <a:r>
              <a:rPr lang="en-US" sz="1200" i="1" dirty="0">
                <a:solidFill>
                  <a:schemeClr val="bg1"/>
                </a:solidFill>
                <a:ea typeface="+mn-lt"/>
                <a:cs typeface="+mn-lt"/>
              </a:rPr>
              <a:t>Practical Data Science with R </a:t>
            </a:r>
            <a:r>
              <a:rPr lang="en-US" sz="1200" dirty="0">
                <a:solidFill>
                  <a:schemeClr val="bg1"/>
                </a:solidFill>
                <a:ea typeface="+mn-lt"/>
                <a:cs typeface="+mn-lt"/>
              </a:rPr>
              <a:t>by Nina </a:t>
            </a:r>
            <a:r>
              <a:rPr lang="en-US" sz="1200" dirty="0" err="1">
                <a:solidFill>
                  <a:schemeClr val="bg1"/>
                </a:solidFill>
                <a:ea typeface="+mn-lt"/>
                <a:cs typeface="+mn-lt"/>
              </a:rPr>
              <a:t>Zumel</a:t>
            </a:r>
            <a:r>
              <a:rPr lang="en-US" sz="1200" dirty="0">
                <a:solidFill>
                  <a:schemeClr val="bg1"/>
                </a:solidFill>
                <a:ea typeface="+mn-lt"/>
                <a:cs typeface="+mn-lt"/>
              </a:rPr>
              <a:t>, John Mount</a:t>
            </a:r>
            <a:r>
              <a:rPr lang="en-US" altLang="zh-TW" sz="1200" dirty="0">
                <a:solidFill>
                  <a:srgbClr val="FFFFFF"/>
                </a:solidFill>
                <a:ea typeface="新細明體"/>
              </a:rPr>
              <a:t> </a:t>
            </a:r>
            <a:endParaRPr lang="zh-TW" altLang="en-US" sz="1200" dirty="0">
              <a:ea typeface="新細明體"/>
              <a:cs typeface="Calibri"/>
            </a:endParaRPr>
          </a:p>
        </p:txBody>
      </p:sp>
      <p:sp>
        <p:nvSpPr>
          <p:cNvPr id="25" name="Oval 6"/>
          <p:cNvSpPr/>
          <p:nvPr/>
        </p:nvSpPr>
        <p:spPr>
          <a:xfrm rot="1672965">
            <a:off x="2768656" y="1565874"/>
            <a:ext cx="3466540" cy="2002336"/>
          </a:xfrm>
          <a:prstGeom prst="ellipse">
            <a:avLst/>
          </a:prstGeom>
          <a:noFill/>
          <a:ln w="19050" cmpd="sng">
            <a:solidFill>
              <a:srgbClr val="ED7D3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7"/>
          <p:cNvSpPr txBox="1"/>
          <p:nvPr/>
        </p:nvSpPr>
        <p:spPr>
          <a:xfrm>
            <a:off x="5289256" y="1367522"/>
            <a:ext cx="2327361" cy="646331"/>
          </a:xfrm>
          <a:prstGeom prst="rect">
            <a:avLst/>
          </a:prstGeom>
          <a:noFill/>
        </p:spPr>
        <p:txBody>
          <a:bodyPr wrap="square" rtlCol="0">
            <a:spAutoFit/>
          </a:bodyPr>
          <a:lstStyle/>
          <a:p>
            <a:r>
              <a:rPr lang="en-US" dirty="0">
                <a:solidFill>
                  <a:schemeClr val="accent2"/>
                </a:solidFill>
              </a:rPr>
              <a:t>Find your own data set</a:t>
            </a:r>
          </a:p>
          <a:p>
            <a:r>
              <a:rPr lang="en-US" dirty="0">
                <a:solidFill>
                  <a:schemeClr val="accent2"/>
                </a:solidFill>
              </a:rPr>
              <a:t>Before midterm</a:t>
            </a:r>
          </a:p>
        </p:txBody>
      </p:sp>
    </p:spTree>
    <p:extLst>
      <p:ext uri="{BB962C8B-B14F-4D97-AF65-F5344CB8AC3E}">
        <p14:creationId xmlns:p14="http://schemas.microsoft.com/office/powerpoint/2010/main" val="264530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6B412B"/>
                </a:solidFill>
                <a:latin typeface="Noto Sans CJK TC Medium"/>
                <a:cs typeface="Noto Sans CJK TC Medium"/>
              </a:rPr>
              <a:t>Modeling</a:t>
            </a:r>
            <a:endParaRPr kumimoji="1" lang="zh-TW" altLang="en-US" sz="3200" dirty="0">
              <a:solidFill>
                <a:srgbClr val="6B412B"/>
              </a:solidFill>
              <a:latin typeface="Noto Sans CJK TC Medium"/>
              <a:cs typeface="Noto Sans CJK TC Medium"/>
            </a:endParaRPr>
          </a:p>
        </p:txBody>
      </p:sp>
      <p:sp>
        <p:nvSpPr>
          <p:cNvPr id="6" name="內容版面配置區 5">
            <a:extLst>
              <a:ext uri="{FF2B5EF4-FFF2-40B4-BE49-F238E27FC236}">
                <a16:creationId xmlns:a16="http://schemas.microsoft.com/office/drawing/2014/main" id="{D81AFF0C-8068-7CEF-AF0A-0AA4D3BBB32C}"/>
              </a:ext>
            </a:extLst>
          </p:cNvPr>
          <p:cNvSpPr>
            <a:spLocks noGrp="1"/>
          </p:cNvSpPr>
          <p:nvPr>
            <p:ph idx="1"/>
          </p:nvPr>
        </p:nvSpPr>
        <p:spPr/>
        <p:txBody>
          <a:bodyPr>
            <a:normAutofit/>
          </a:bodyPr>
          <a:lstStyle/>
          <a:p>
            <a:pPr>
              <a:lnSpc>
                <a:spcPct val="120000"/>
              </a:lnSpc>
            </a:pPr>
            <a:r>
              <a:rPr lang="en-US" altLang="zh-TW" sz="2000" dirty="0">
                <a:solidFill>
                  <a:schemeClr val="tx1">
                    <a:lumMod val="75000"/>
                    <a:lumOff val="25000"/>
                  </a:schemeClr>
                </a:solidFill>
                <a:latin typeface="+mn-lt"/>
                <a:cs typeface="Noto Sans CJK TC Regular"/>
              </a:rPr>
              <a:t>The most common data science modeling tasks are these:</a:t>
            </a:r>
          </a:p>
          <a:p>
            <a:pPr lvl="1">
              <a:lnSpc>
                <a:spcPct val="120000"/>
              </a:lnSpc>
            </a:pPr>
            <a:r>
              <a:rPr lang="en-US" altLang="zh-TW" sz="1900" dirty="0">
                <a:solidFill>
                  <a:schemeClr val="accent2">
                    <a:lumMod val="75000"/>
                  </a:schemeClr>
                </a:solidFill>
                <a:cs typeface="Noto Sans CJK TC Regular"/>
              </a:rPr>
              <a:t>Classification—Deciding if something belongs to one category or another</a:t>
            </a:r>
          </a:p>
          <a:p>
            <a:pPr lvl="1">
              <a:lnSpc>
                <a:spcPct val="120000"/>
              </a:lnSpc>
            </a:pPr>
            <a:r>
              <a:rPr lang="en-US" altLang="zh-TW" sz="1900" dirty="0">
                <a:solidFill>
                  <a:schemeClr val="accent2">
                    <a:lumMod val="75000"/>
                  </a:schemeClr>
                </a:solidFill>
                <a:cs typeface="Noto Sans CJK TC Regular"/>
              </a:rPr>
              <a:t>Scoring—Predicting or estimating a numeric value, such as a price or probability</a:t>
            </a:r>
          </a:p>
          <a:p>
            <a:pPr lvl="1">
              <a:lnSpc>
                <a:spcPct val="120000"/>
              </a:lnSpc>
            </a:pPr>
            <a:r>
              <a:rPr lang="en-US" altLang="zh-TW" sz="1900" dirty="0">
                <a:solidFill>
                  <a:schemeClr val="accent2">
                    <a:lumMod val="75000"/>
                  </a:schemeClr>
                </a:solidFill>
                <a:cs typeface="Noto Sans CJK TC Regular"/>
              </a:rPr>
              <a:t>Ranking—Learning to order items by preferences</a:t>
            </a:r>
          </a:p>
          <a:p>
            <a:pPr lvl="1">
              <a:lnSpc>
                <a:spcPct val="120000"/>
              </a:lnSpc>
            </a:pPr>
            <a:r>
              <a:rPr lang="en-US" altLang="zh-TW" sz="1900" dirty="0">
                <a:solidFill>
                  <a:schemeClr val="accent2">
                    <a:lumMod val="75000"/>
                  </a:schemeClr>
                </a:solidFill>
                <a:cs typeface="Noto Sans CJK TC Regular"/>
              </a:rPr>
              <a:t>Clustering—Grouping items into most-similar groups</a:t>
            </a:r>
          </a:p>
          <a:p>
            <a:pPr lvl="1">
              <a:lnSpc>
                <a:spcPct val="120000"/>
              </a:lnSpc>
            </a:pPr>
            <a:r>
              <a:rPr lang="en-US" altLang="zh-TW" sz="1900" dirty="0">
                <a:solidFill>
                  <a:schemeClr val="accent2">
                    <a:lumMod val="75000"/>
                  </a:schemeClr>
                </a:solidFill>
                <a:cs typeface="Noto Sans CJK TC Regular"/>
              </a:rPr>
              <a:t>Finding relations—Finding correlations or potential causes of effects seen in the data</a:t>
            </a:r>
          </a:p>
          <a:p>
            <a:pPr lvl="1">
              <a:lnSpc>
                <a:spcPct val="120000"/>
              </a:lnSpc>
            </a:pPr>
            <a:r>
              <a:rPr lang="en-US" altLang="zh-TW" sz="1900" dirty="0">
                <a:solidFill>
                  <a:schemeClr val="accent2">
                    <a:lumMod val="75000"/>
                  </a:schemeClr>
                </a:solidFill>
                <a:cs typeface="Noto Sans CJK TC Regular"/>
              </a:rPr>
              <a:t>Characterization—Very general plotting and report generation from data</a:t>
            </a:r>
            <a:endParaRPr lang="zh-TW" altLang="en-US" sz="1900" dirty="0">
              <a:solidFill>
                <a:schemeClr val="accent2">
                  <a:lumMod val="75000"/>
                </a:schemeClr>
              </a:solidFill>
              <a:cs typeface="Noto Sans CJK TC Regular"/>
            </a:endParaRPr>
          </a:p>
        </p:txBody>
      </p:sp>
      <p:sp>
        <p:nvSpPr>
          <p:cNvPr id="23" name="Rectangle 5"/>
          <p:cNvSpPr/>
          <p:nvPr/>
        </p:nvSpPr>
        <p:spPr>
          <a:xfrm>
            <a:off x="1797399" y="6558017"/>
            <a:ext cx="7343954" cy="276999"/>
          </a:xfrm>
          <a:prstGeom prst="rect">
            <a:avLst/>
          </a:prstGeom>
        </p:spPr>
        <p:txBody>
          <a:bodyPr wrap="square" anchor="t">
            <a:spAutoFit/>
          </a:bodyPr>
          <a:lstStyle/>
          <a:p>
            <a:pPr algn="r"/>
            <a:r>
              <a:rPr lang="en-US" sz="1200" i="1" dirty="0">
                <a:solidFill>
                  <a:schemeClr val="bg1"/>
                </a:solidFill>
                <a:latin typeface="Calibri"/>
                <a:cs typeface="Calibri"/>
              </a:rPr>
              <a:t>Practical Data Science with R </a:t>
            </a:r>
            <a:r>
              <a:rPr lang="en-US" sz="1200" dirty="0">
                <a:solidFill>
                  <a:schemeClr val="bg1"/>
                </a:solidFill>
                <a:latin typeface="Calibri"/>
                <a:cs typeface="Calibri"/>
              </a:rPr>
              <a:t>by Nina </a:t>
            </a:r>
            <a:r>
              <a:rPr lang="en-US" sz="1200" dirty="0" err="1">
                <a:solidFill>
                  <a:schemeClr val="bg1"/>
                </a:solidFill>
                <a:latin typeface="Calibri"/>
                <a:cs typeface="Calibri"/>
              </a:rPr>
              <a:t>Zumel</a:t>
            </a:r>
            <a:r>
              <a:rPr lang="en-US" sz="1200" dirty="0">
                <a:solidFill>
                  <a:schemeClr val="bg1"/>
                </a:solidFill>
                <a:latin typeface="Calibri"/>
                <a:cs typeface="Calibri"/>
              </a:rPr>
              <a:t>, John Mount</a:t>
            </a:r>
            <a:endParaRPr lang="zh-TW" altLang="en-US" dirty="0">
              <a:solidFill>
                <a:schemeClr val="bg1"/>
              </a:solidFill>
            </a:endParaRPr>
          </a:p>
        </p:txBody>
      </p:sp>
      <p:sp>
        <p:nvSpPr>
          <p:cNvPr id="26" name="Content Placeholder 4"/>
          <p:cNvSpPr txBox="1">
            <a:spLocks/>
          </p:cNvSpPr>
          <p:nvPr/>
        </p:nvSpPr>
        <p:spPr>
          <a:xfrm>
            <a:off x="894498" y="1666845"/>
            <a:ext cx="7154650" cy="459092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endParaRPr lang="zh-TW" altLang="en-US" dirty="0">
              <a:solidFill>
                <a:schemeClr val="accent2">
                  <a:lumMod val="75000"/>
                </a:schemeClr>
              </a:solidFill>
              <a:latin typeface="Noto Sans CJK TC Regular"/>
              <a:cs typeface="Noto Sans CJK TC Regular"/>
            </a:endParaRPr>
          </a:p>
        </p:txBody>
      </p:sp>
    </p:spTree>
    <p:extLst>
      <p:ext uri="{BB962C8B-B14F-4D97-AF65-F5344CB8AC3E}">
        <p14:creationId xmlns:p14="http://schemas.microsoft.com/office/powerpoint/2010/main" val="32144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lnSpcReduction="1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1223398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0"/>
              </a:schemeClr>
            </a:gs>
            <a:gs pos="100000">
              <a:srgbClr val="20391D"/>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1143000" y="1412289"/>
            <a:ext cx="6858000" cy="2387600"/>
          </a:xfrm>
        </p:spPr>
        <p:txBody>
          <a:bodyPr/>
          <a:lstStyle/>
          <a:p>
            <a:r>
              <a:rPr kumimoji="1" lang="en-US" altLang="zh-TW" dirty="0">
                <a:solidFill>
                  <a:schemeClr val="bg1">
                    <a:lumMod val="95000"/>
                  </a:schemeClr>
                </a:solidFill>
                <a:latin typeface="Noto Sans CJK TC Medium"/>
                <a:cs typeface="Noto Sans CJK TC Medium"/>
              </a:rPr>
              <a:t>Statistical Learning</a:t>
            </a:r>
            <a:endParaRPr kumimoji="1" lang="zh-TW" altLang="en-US" dirty="0">
              <a:solidFill>
                <a:schemeClr val="bg1">
                  <a:lumMod val="95000"/>
                </a:schemeClr>
              </a:solidFill>
              <a:latin typeface="Noto Sans CJK TC Medium"/>
              <a:cs typeface="Noto Sans CJK TC Medium"/>
            </a:endParaRPr>
          </a:p>
        </p:txBody>
      </p:sp>
      <p:grpSp>
        <p:nvGrpSpPr>
          <p:cNvPr id="13" name="群組 12"/>
          <p:cNvGrpSpPr>
            <a:grpSpLocks noChangeAspect="1"/>
          </p:cNvGrpSpPr>
          <p:nvPr/>
        </p:nvGrpSpPr>
        <p:grpSpPr>
          <a:xfrm>
            <a:off x="189953" y="6477986"/>
            <a:ext cx="8713893" cy="283374"/>
            <a:chOff x="189953" y="266412"/>
            <a:chExt cx="9253893" cy="300939"/>
          </a:xfrm>
        </p:grpSpPr>
        <p:pic>
          <p:nvPicPr>
            <p:cNvPr id="11" name="圖片 10"/>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32450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chemeClr val="accent6">
                    <a:lumMod val="50000"/>
                  </a:schemeClr>
                </a:solidFill>
                <a:latin typeface="Noto Sans CJK TC Medium"/>
                <a:cs typeface="Noto Sans CJK TC Medium"/>
              </a:rPr>
              <a:t>Notation and Simple Matrix Algebra</a:t>
            </a:r>
          </a:p>
        </p:txBody>
      </p:sp>
      <p:sp>
        <p:nvSpPr>
          <p:cNvPr id="16" name="內容版面配置區 2"/>
          <p:cNvSpPr>
            <a:spLocks noGrp="1"/>
          </p:cNvSpPr>
          <p:nvPr>
            <p:ph idx="1"/>
          </p:nvPr>
        </p:nvSpPr>
        <p:spPr/>
        <p:txBody>
          <a:bodyPr>
            <a:normAutofit/>
          </a:bodyPr>
          <a:lstStyle/>
          <a:p>
            <a:r>
              <a:rPr lang="en-US" altLang="zh-TW" sz="2000" i="1" dirty="0">
                <a:solidFill>
                  <a:schemeClr val="tx1">
                    <a:lumMod val="75000"/>
                    <a:lumOff val="25000"/>
                  </a:schemeClr>
                </a:solidFill>
                <a:latin typeface="+mn-lt"/>
                <a:cs typeface="Noto Sans CJK TC Regular"/>
              </a:rPr>
              <a:t>n</a:t>
            </a:r>
            <a:r>
              <a:rPr lang="en-US" altLang="zh-TW" sz="2000" dirty="0">
                <a:solidFill>
                  <a:schemeClr val="tx1">
                    <a:lumMod val="75000"/>
                    <a:lumOff val="25000"/>
                  </a:schemeClr>
                </a:solidFill>
                <a:latin typeface="+mn-lt"/>
                <a:cs typeface="Noto Sans CJK TC Regular"/>
              </a:rPr>
              <a:t> : the number of distinct data points, or observations, in our sample</a:t>
            </a:r>
          </a:p>
          <a:p>
            <a:r>
              <a:rPr lang="en-US" altLang="zh-TW" sz="2000" i="1" dirty="0">
                <a:solidFill>
                  <a:schemeClr val="tx1">
                    <a:lumMod val="75000"/>
                    <a:lumOff val="25000"/>
                  </a:schemeClr>
                </a:solidFill>
                <a:latin typeface="+mn-lt"/>
                <a:cs typeface="Noto Sans CJK TC Regular"/>
              </a:rPr>
              <a:t>p</a:t>
            </a:r>
            <a:r>
              <a:rPr lang="en-US" altLang="zh-TW" sz="2000" dirty="0">
                <a:solidFill>
                  <a:schemeClr val="tx1">
                    <a:lumMod val="75000"/>
                    <a:lumOff val="25000"/>
                  </a:schemeClr>
                </a:solidFill>
                <a:latin typeface="+mn-lt"/>
                <a:cs typeface="Noto Sans CJK TC Regular"/>
              </a:rPr>
              <a:t> : the number of variables that are available for use in making predictions</a:t>
            </a:r>
          </a:p>
          <a:p>
            <a:r>
              <a:rPr lang="en-US" altLang="zh-TW" sz="2000" dirty="0">
                <a:solidFill>
                  <a:schemeClr val="tx1">
                    <a:lumMod val="75000"/>
                    <a:lumOff val="25000"/>
                  </a:schemeClr>
                </a:solidFill>
                <a:latin typeface="+mn-lt"/>
                <a:cs typeface="Noto Sans CJK TC Regular"/>
              </a:rPr>
              <a:t>Wage data set consists of 12 variables for 3,000 people</a:t>
            </a:r>
          </a:p>
          <a:p>
            <a:pPr lvl="1">
              <a:lnSpc>
                <a:spcPct val="100000"/>
              </a:lnSpc>
            </a:pPr>
            <a:r>
              <a:rPr lang="en-US" altLang="zh-TW" i="1" dirty="0">
                <a:solidFill>
                  <a:schemeClr val="accent2">
                    <a:lumMod val="75000"/>
                  </a:schemeClr>
                </a:solidFill>
                <a:cs typeface="Noto Sans CJK TC Regular"/>
              </a:rPr>
              <a:t>n</a:t>
            </a:r>
            <a:r>
              <a:rPr lang="en-US" altLang="zh-TW" dirty="0">
                <a:solidFill>
                  <a:schemeClr val="accent2">
                    <a:lumMod val="75000"/>
                  </a:schemeClr>
                </a:solidFill>
                <a:cs typeface="Noto Sans CJK TC Regular"/>
              </a:rPr>
              <a:t>=? </a:t>
            </a:r>
          </a:p>
          <a:p>
            <a:pPr lvl="1">
              <a:lnSpc>
                <a:spcPct val="100000"/>
              </a:lnSpc>
            </a:pPr>
            <a:r>
              <a:rPr lang="en-US" altLang="zh-TW" i="1" dirty="0">
                <a:solidFill>
                  <a:schemeClr val="accent2">
                    <a:lumMod val="75000"/>
                  </a:schemeClr>
                </a:solidFill>
                <a:cs typeface="Noto Sans CJK TC Regular"/>
              </a:rPr>
              <a:t>p</a:t>
            </a:r>
            <a:r>
              <a:rPr lang="en-US" altLang="zh-TW" dirty="0">
                <a:solidFill>
                  <a:schemeClr val="accent2">
                    <a:lumMod val="75000"/>
                  </a:schemeClr>
                </a:solidFill>
                <a:cs typeface="Noto Sans CJK TC Regular"/>
              </a:rPr>
              <a:t>=?</a:t>
            </a: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5" name="矩形 14"/>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635453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nb-NO" altLang="zh-TW" sz="3200" i="1" dirty="0" err="1">
                <a:solidFill>
                  <a:schemeClr val="accent6">
                    <a:lumMod val="50000"/>
                  </a:schemeClr>
                </a:solidFill>
                <a:latin typeface="Noto Sans CJK TC Medium"/>
                <a:cs typeface="Noto Sans CJK TC Medium"/>
              </a:rPr>
              <a:t>X</a:t>
            </a:r>
            <a:r>
              <a:rPr kumimoji="1" lang="nb-NO" altLang="zh-TW" sz="3200" dirty="0">
                <a:solidFill>
                  <a:schemeClr val="accent6">
                    <a:lumMod val="50000"/>
                  </a:schemeClr>
                </a:solidFill>
                <a:latin typeface="Noto Sans CJK TC Medium"/>
                <a:cs typeface="Noto Sans CJK TC Medium"/>
              </a:rPr>
              <a:t> </a:t>
            </a:r>
            <a:r>
              <a:rPr kumimoji="1" lang="nb-NO" altLang="zh-TW" sz="3200" dirty="0" err="1">
                <a:solidFill>
                  <a:schemeClr val="accent6">
                    <a:lumMod val="50000"/>
                  </a:schemeClr>
                </a:solidFill>
                <a:latin typeface="Noto Sans CJK TC Medium"/>
                <a:cs typeface="Noto Sans CJK TC Medium"/>
              </a:rPr>
              <a:t>denote</a:t>
            </a:r>
            <a:r>
              <a:rPr kumimoji="1" lang="nb-NO" altLang="zh-TW" sz="3200" dirty="0">
                <a:solidFill>
                  <a:schemeClr val="accent6">
                    <a:lumMod val="50000"/>
                  </a:schemeClr>
                </a:solidFill>
                <a:latin typeface="Noto Sans CJK TC Medium"/>
                <a:cs typeface="Noto Sans CJK TC Medium"/>
              </a:rPr>
              <a:t> a </a:t>
            </a:r>
            <a:r>
              <a:rPr kumimoji="1" lang="nb-NO" altLang="zh-TW" sz="3200" i="1" dirty="0">
                <a:solidFill>
                  <a:schemeClr val="accent6">
                    <a:lumMod val="50000"/>
                  </a:schemeClr>
                </a:solidFill>
                <a:latin typeface="Noto Sans CJK TC Medium"/>
                <a:cs typeface="Noto Sans CJK TC Medium"/>
              </a:rPr>
              <a:t>n</a:t>
            </a:r>
            <a:r>
              <a:rPr kumimoji="1" lang="nb-NO" altLang="zh-TW" sz="3200" dirty="0">
                <a:solidFill>
                  <a:schemeClr val="accent6">
                    <a:lumMod val="50000"/>
                  </a:schemeClr>
                </a:solidFill>
                <a:latin typeface="Noto Sans CJK TC Medium"/>
                <a:cs typeface="Noto Sans CJK TC Medium"/>
              </a:rPr>
              <a:t> x </a:t>
            </a:r>
            <a:r>
              <a:rPr kumimoji="1" lang="nb-NO" altLang="zh-TW" sz="3200" i="1" dirty="0">
                <a:solidFill>
                  <a:schemeClr val="accent6">
                    <a:lumMod val="50000"/>
                  </a:schemeClr>
                </a:solidFill>
                <a:latin typeface="Noto Sans CJK TC Medium"/>
                <a:cs typeface="Noto Sans CJK TC Medium"/>
              </a:rPr>
              <a:t>p</a:t>
            </a:r>
            <a:r>
              <a:rPr kumimoji="1" lang="nb-NO" altLang="zh-TW" sz="3200" dirty="0">
                <a:solidFill>
                  <a:schemeClr val="accent6">
                    <a:lumMod val="50000"/>
                  </a:schemeClr>
                </a:solidFill>
                <a:latin typeface="Noto Sans CJK TC Medium"/>
                <a:cs typeface="Noto Sans CJK TC Medium"/>
              </a:rPr>
              <a:t> </a:t>
            </a:r>
            <a:r>
              <a:rPr kumimoji="1" lang="nb-NO" altLang="zh-TW" sz="3200" dirty="0" err="1">
                <a:solidFill>
                  <a:schemeClr val="accent6">
                    <a:lumMod val="50000"/>
                  </a:schemeClr>
                </a:solidFill>
                <a:latin typeface="Noto Sans CJK TC Medium"/>
                <a:cs typeface="Noto Sans CJK TC Medium"/>
              </a:rPr>
              <a:t>matrix</a:t>
            </a:r>
            <a:endParaRPr kumimoji="1" lang="en-US" altLang="zh-TW" sz="3200" dirty="0">
              <a:solidFill>
                <a:schemeClr val="accent6">
                  <a:lumMod val="50000"/>
                </a:schemeClr>
              </a:solidFill>
              <a:latin typeface="Noto Sans CJK TC Medium"/>
              <a:cs typeface="Noto Sans CJK TC Medium"/>
            </a:endParaRP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7" name="矩形 3"/>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pic>
        <p:nvPicPr>
          <p:cNvPr id="18" name="圖片 17"/>
          <p:cNvPicPr>
            <a:picLocks noChangeAspect="1"/>
          </p:cNvPicPr>
          <p:nvPr/>
        </p:nvPicPr>
        <p:blipFill>
          <a:blip r:embed="rId4">
            <a:clrChange>
              <a:clrFrom>
                <a:srgbClr val="FFFFFF"/>
              </a:clrFrom>
              <a:clrTo>
                <a:srgbClr val="FFFFFF">
                  <a:alpha val="0"/>
                </a:srgbClr>
              </a:clrTo>
            </a:clrChange>
            <a:duotone>
              <a:prstClr val="black"/>
              <a:srgbClr val="D9C3A5">
                <a:tint val="50000"/>
                <a:satMod val="180000"/>
              </a:srgbClr>
            </a:duotone>
          </a:blip>
          <a:stretch>
            <a:fillRect/>
          </a:stretch>
        </p:blipFill>
        <p:spPr>
          <a:xfrm>
            <a:off x="762698" y="1962246"/>
            <a:ext cx="7618605" cy="3600000"/>
          </a:xfrm>
          <a:prstGeom prst="rect">
            <a:avLst/>
          </a:prstGeom>
        </p:spPr>
      </p:pic>
    </p:spTree>
    <p:extLst>
      <p:ext uri="{BB962C8B-B14F-4D97-AF65-F5344CB8AC3E}">
        <p14:creationId xmlns:p14="http://schemas.microsoft.com/office/powerpoint/2010/main" val="406886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chemeClr val="accent6">
                    <a:lumMod val="50000"/>
                  </a:schemeClr>
                </a:solidFill>
                <a:latin typeface="Noto Sans CJK TC Medium"/>
                <a:cs typeface="Noto Sans CJK TC Medium"/>
              </a:rPr>
              <a:t>A person will be?</a:t>
            </a: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pic>
        <p:nvPicPr>
          <p:cNvPr id="15" name="圖片 14"/>
          <p:cNvPicPr>
            <a:picLocks noChangeAspect="1"/>
          </p:cNvPicPr>
          <p:nvPr/>
        </p:nvPicPr>
        <p:blipFill>
          <a:blip r:embed="rId4">
            <a:clrChange>
              <a:clrFrom>
                <a:srgbClr val="FFFFFF"/>
              </a:clrFrom>
              <a:clrTo>
                <a:srgbClr val="FFFFFF">
                  <a:alpha val="0"/>
                </a:srgbClr>
              </a:clrTo>
            </a:clrChange>
            <a:duotone>
              <a:prstClr val="black"/>
              <a:schemeClr val="accent6">
                <a:tint val="45000"/>
                <a:satMod val="400000"/>
              </a:schemeClr>
            </a:duotone>
          </a:blip>
          <a:stretch>
            <a:fillRect/>
          </a:stretch>
        </p:blipFill>
        <p:spPr>
          <a:xfrm>
            <a:off x="756269" y="1927506"/>
            <a:ext cx="3156522" cy="3600000"/>
          </a:xfrm>
          <a:prstGeom prst="rect">
            <a:avLst/>
          </a:prstGeom>
        </p:spPr>
      </p:pic>
      <p:pic>
        <p:nvPicPr>
          <p:cNvPr id="16" name="圖片 15"/>
          <p:cNvPicPr>
            <a:picLocks noChangeAspect="1"/>
          </p:cNvPicPr>
          <p:nvPr/>
        </p:nvPicPr>
        <p:blipFill>
          <a:blip r:embed="rId5">
            <a:clrChange>
              <a:clrFrom>
                <a:srgbClr val="FFFFFF"/>
              </a:clrFrom>
              <a:clrTo>
                <a:srgbClr val="FFFFFF">
                  <a:alpha val="0"/>
                </a:srgbClr>
              </a:clrTo>
            </a:clrChange>
            <a:duotone>
              <a:prstClr val="black"/>
              <a:schemeClr val="accent6">
                <a:tint val="45000"/>
                <a:satMod val="400000"/>
              </a:schemeClr>
            </a:duotone>
          </a:blip>
          <a:stretch>
            <a:fillRect/>
          </a:stretch>
        </p:blipFill>
        <p:spPr>
          <a:xfrm>
            <a:off x="4136370" y="1927506"/>
            <a:ext cx="3348252" cy="3600000"/>
          </a:xfrm>
          <a:prstGeom prst="rect">
            <a:avLst/>
          </a:prstGeom>
        </p:spPr>
      </p:pic>
      <p:sp>
        <p:nvSpPr>
          <p:cNvPr id="24" name="矩形 3"/>
          <p:cNvSpPr/>
          <p:nvPr/>
        </p:nvSpPr>
        <p:spPr>
          <a:xfrm>
            <a:off x="0" y="6581001"/>
            <a:ext cx="9144001" cy="276999"/>
          </a:xfrm>
          <a:prstGeom prst="rect">
            <a:avLst/>
          </a:prstGeom>
        </p:spPr>
        <p:txBody>
          <a:bodyPr wrap="square" anchor="t">
            <a:spAutoFit/>
          </a:bodyPr>
          <a:lstStyle/>
          <a:p>
            <a:pPr algn="r"/>
            <a:r>
              <a:rPr lang="en-US" altLang="zh-TW" sz="1200" i="1" dirty="0">
                <a:solidFill>
                  <a:srgbClr val="FFFFFF"/>
                </a:solidFill>
                <a:ea typeface="新細明體"/>
              </a:rPr>
              <a:t>An Introduction to Statistical Learning with Applications in R</a:t>
            </a:r>
            <a:r>
              <a:rPr lang="en-US" altLang="zh-TW" sz="1200" dirty="0">
                <a:solidFill>
                  <a:srgbClr val="FFFFFF"/>
                </a:solidFill>
                <a:ea typeface="新細明體"/>
              </a:rPr>
              <a:t> by Gareth James, Daniela Witten, Trevor </a:t>
            </a:r>
            <a:r>
              <a:rPr lang="en-US" altLang="zh-TW" sz="1200" dirty="0" err="1">
                <a:solidFill>
                  <a:srgbClr val="FFFFFF"/>
                </a:solidFill>
                <a:ea typeface="新細明體"/>
              </a:rPr>
              <a:t>Hastie,Robert</a:t>
            </a:r>
            <a:r>
              <a:rPr lang="en-US" altLang="zh-TW" sz="1200" dirty="0">
                <a:solidFill>
                  <a:srgbClr val="FFFFFF"/>
                </a:solidFill>
                <a:ea typeface="新細明體"/>
              </a:rPr>
              <a:t> </a:t>
            </a:r>
            <a:r>
              <a:rPr lang="en-US" altLang="zh-TW" sz="1200" dirty="0" err="1">
                <a:solidFill>
                  <a:srgbClr val="FFFFFF"/>
                </a:solidFill>
                <a:ea typeface="新細明體"/>
              </a:rPr>
              <a:t>Tibshirani</a:t>
            </a:r>
          </a:p>
        </p:txBody>
      </p:sp>
    </p:spTree>
    <p:extLst>
      <p:ext uri="{BB962C8B-B14F-4D97-AF65-F5344CB8AC3E}">
        <p14:creationId xmlns:p14="http://schemas.microsoft.com/office/powerpoint/2010/main" val="1106761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24" name="矩形 3"/>
          <p:cNvSpPr/>
          <p:nvPr/>
        </p:nvSpPr>
        <p:spPr>
          <a:xfrm>
            <a:off x="0" y="6581001"/>
            <a:ext cx="9144001" cy="276999"/>
          </a:xfrm>
          <a:prstGeom prst="rect">
            <a:avLst/>
          </a:prstGeom>
        </p:spPr>
        <p:txBody>
          <a:bodyPr wrap="square" anchor="t">
            <a:spAutoFit/>
          </a:bodyPr>
          <a:lstStyle/>
          <a:p>
            <a:pPr algn="r"/>
            <a:r>
              <a:rPr lang="en-US" altLang="zh-TW" sz="1200" i="1" dirty="0">
                <a:solidFill>
                  <a:srgbClr val="FFFFFF"/>
                </a:solidFill>
                <a:ea typeface="新細明體"/>
              </a:rPr>
              <a:t>An Introduction to Statistical Learning with Applications in R </a:t>
            </a:r>
            <a:r>
              <a:rPr lang="en-US" altLang="zh-TW" sz="1200" dirty="0">
                <a:solidFill>
                  <a:srgbClr val="FFFFFF"/>
                </a:solidFill>
                <a:ea typeface="新細明體"/>
              </a:rPr>
              <a:t>by Gareth James, Daniela Witten, Trevor Hastie, Robert </a:t>
            </a:r>
            <a:r>
              <a:rPr lang="en-US" altLang="zh-TW" sz="1200" dirty="0" err="1">
                <a:solidFill>
                  <a:srgbClr val="FFFFFF"/>
                </a:solidFill>
                <a:ea typeface="新細明體"/>
              </a:rPr>
              <a:t>Tibshirani</a:t>
            </a:r>
            <a:endParaRPr lang="en-US" altLang="zh-TW" sz="1200" dirty="0">
              <a:solidFill>
                <a:srgbClr val="FFFFFF"/>
              </a:solidFill>
              <a:ea typeface="新細明體"/>
            </a:endParaRPr>
          </a:p>
        </p:txBody>
      </p:sp>
      <p:pic>
        <p:nvPicPr>
          <p:cNvPr id="17" name="圖片 16"/>
          <p:cNvPicPr>
            <a:picLocks noChangeAspect="1"/>
          </p:cNvPicPr>
          <p:nvPr/>
        </p:nvPicPr>
        <p:blipFill>
          <a:blip r:embed="rId4">
            <a:clrChange>
              <a:clrFrom>
                <a:srgbClr val="FFFFFF"/>
              </a:clrFrom>
              <a:clrTo>
                <a:srgbClr val="FFFFFF">
                  <a:alpha val="0"/>
                </a:srgbClr>
              </a:clrTo>
            </a:clrChange>
          </a:blip>
          <a:stretch>
            <a:fillRect/>
          </a:stretch>
        </p:blipFill>
        <p:spPr>
          <a:xfrm>
            <a:off x="2287303" y="2107270"/>
            <a:ext cx="4254500" cy="952500"/>
          </a:xfrm>
          <a:prstGeom prst="rect">
            <a:avLst/>
          </a:prstGeom>
        </p:spPr>
      </p:pic>
      <p:pic>
        <p:nvPicPr>
          <p:cNvPr id="18" name="圖片 17"/>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96900" y="3377716"/>
            <a:ext cx="923062" cy="965200"/>
          </a:xfrm>
          <a:prstGeom prst="rect">
            <a:avLst/>
          </a:prstGeom>
        </p:spPr>
      </p:pic>
      <p:pic>
        <p:nvPicPr>
          <p:cNvPr id="23" name="圖片 22"/>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19962" y="3377716"/>
            <a:ext cx="7166837" cy="965200"/>
          </a:xfrm>
          <a:prstGeom prst="rect">
            <a:avLst/>
          </a:prstGeom>
        </p:spPr>
      </p:pic>
      <p:pic>
        <p:nvPicPr>
          <p:cNvPr id="25" name="圖片 24"/>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342328" y="4836492"/>
            <a:ext cx="4199475" cy="750899"/>
          </a:xfrm>
          <a:prstGeom prst="rect">
            <a:avLst/>
          </a:prstGeom>
        </p:spPr>
      </p:pic>
    </p:spTree>
    <p:extLst>
      <p:ext uri="{BB962C8B-B14F-4D97-AF65-F5344CB8AC3E}">
        <p14:creationId xmlns:p14="http://schemas.microsoft.com/office/powerpoint/2010/main" val="872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chemeClr val="accent6">
                    <a:lumMod val="50000"/>
                  </a:schemeClr>
                </a:solidFill>
                <a:latin typeface="Noto Sans CJK TC Medium"/>
                <a:cs typeface="Noto Sans CJK TC Medium"/>
              </a:rPr>
              <a:t>What is input? Output?</a:t>
            </a: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24" name="矩形 3"/>
          <p:cNvSpPr/>
          <p:nvPr/>
        </p:nvSpPr>
        <p:spPr>
          <a:xfrm>
            <a:off x="259068" y="6546444"/>
            <a:ext cx="8862739" cy="276999"/>
          </a:xfrm>
          <a:prstGeom prst="rect">
            <a:avLst/>
          </a:prstGeom>
        </p:spPr>
        <p:txBody>
          <a:bodyPr wrap="square" anchor="t">
            <a:spAutoFit/>
          </a:bodyPr>
          <a:lstStyle/>
          <a:p>
            <a:pPr algn="r"/>
            <a:r>
              <a:rPr lang="en-US" altLang="zh-TW" sz="1200" dirty="0">
                <a:solidFill>
                  <a:srgbClr val="FFFFFF"/>
                </a:solidFill>
                <a:ea typeface="新細明體"/>
              </a:rPr>
              <a:t>Figure 2.1</a:t>
            </a:r>
            <a:r>
              <a:rPr lang="en-US" altLang="zh-TW" sz="1200" i="1" dirty="0">
                <a:solidFill>
                  <a:srgbClr val="FFFFFF"/>
                </a:solidFill>
                <a:ea typeface="新細明體"/>
              </a:rPr>
              <a:t>, An Introduction to Statistical Learning with Applications in R </a:t>
            </a:r>
            <a:r>
              <a:rPr lang="en-US" altLang="zh-TW" sz="1200" dirty="0">
                <a:solidFill>
                  <a:srgbClr val="FFFFFF"/>
                </a:solidFill>
                <a:ea typeface="新細明體"/>
              </a:rPr>
              <a:t>by Gareth James, Daniela Witten, Trevor </a:t>
            </a:r>
            <a:r>
              <a:rPr lang="en-US" altLang="zh-TW" sz="1200" dirty="0" err="1">
                <a:solidFill>
                  <a:srgbClr val="FFFFFF"/>
                </a:solidFill>
                <a:ea typeface="新細明體"/>
              </a:rPr>
              <a:t>Hastie,Robert</a:t>
            </a:r>
            <a:r>
              <a:rPr lang="en-US" altLang="zh-TW" sz="1200" dirty="0">
                <a:solidFill>
                  <a:srgbClr val="FFFFFF"/>
                </a:solidFill>
                <a:ea typeface="新細明體"/>
              </a:rPr>
              <a:t> </a:t>
            </a:r>
            <a:r>
              <a:rPr lang="en-US" altLang="zh-TW" sz="1200" dirty="0" err="1">
                <a:solidFill>
                  <a:srgbClr val="FFFFFF"/>
                </a:solidFill>
                <a:ea typeface="新細明體"/>
              </a:rPr>
              <a:t>Tibshirani</a:t>
            </a:r>
            <a:endParaRPr lang="en-US" altLang="zh-TW" sz="1200" dirty="0">
              <a:solidFill>
                <a:srgbClr val="FFFFFF"/>
              </a:solidFill>
              <a:ea typeface="新細明體"/>
              <a:cs typeface="Calibri"/>
            </a:endParaRPr>
          </a:p>
        </p:txBody>
      </p:sp>
      <p:grpSp>
        <p:nvGrpSpPr>
          <p:cNvPr id="7" name="群組 6"/>
          <p:cNvGrpSpPr/>
          <p:nvPr/>
        </p:nvGrpSpPr>
        <p:grpSpPr>
          <a:xfrm>
            <a:off x="259068" y="2117026"/>
            <a:ext cx="8537007" cy="3852868"/>
            <a:chOff x="110440" y="2117026"/>
            <a:chExt cx="8779840" cy="3962462"/>
          </a:xfrm>
        </p:grpSpPr>
        <p:sp>
          <p:nvSpPr>
            <p:cNvPr id="23" name="矩形 22"/>
            <p:cNvSpPr/>
            <p:nvPr/>
          </p:nvSpPr>
          <p:spPr>
            <a:xfrm>
              <a:off x="3811619"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5" name="矩形 24"/>
            <p:cNvSpPr/>
            <p:nvPr/>
          </p:nvSpPr>
          <p:spPr>
            <a:xfrm>
              <a:off x="6747416"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6" name="矩形 5"/>
            <p:cNvSpPr/>
            <p:nvPr/>
          </p:nvSpPr>
          <p:spPr>
            <a:xfrm>
              <a:off x="875822"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18" name="圖片 17"/>
            <p:cNvPicPr>
              <a:picLocks noChangeAspect="1"/>
            </p:cNvPicPr>
            <p:nvPr/>
          </p:nvPicPr>
          <p:blipFill>
            <a:blip r:embed="rId4">
              <a:clrChange>
                <a:clrFrom>
                  <a:srgbClr val="FFFFFF"/>
                </a:clrFrom>
                <a:clrTo>
                  <a:srgbClr val="FFFFFF">
                    <a:alpha val="0"/>
                  </a:srgbClr>
                </a:clrTo>
              </a:clrChange>
            </a:blip>
            <a:stretch>
              <a:fillRect/>
            </a:stretch>
          </p:blipFill>
          <p:spPr>
            <a:xfrm>
              <a:off x="110440" y="2117026"/>
              <a:ext cx="8779840" cy="3962462"/>
            </a:xfrm>
            <a:prstGeom prst="rect">
              <a:avLst/>
            </a:prstGeom>
          </p:spPr>
        </p:pic>
      </p:grpSp>
    </p:spTree>
    <p:extLst>
      <p:ext uri="{BB962C8B-B14F-4D97-AF65-F5344CB8AC3E}">
        <p14:creationId xmlns:p14="http://schemas.microsoft.com/office/powerpoint/2010/main" val="3372421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chemeClr val="accent6">
                    <a:lumMod val="50000"/>
                  </a:schemeClr>
                </a:solidFill>
                <a:latin typeface="Noto Sans CJK TC Medium"/>
                <a:cs typeface="Noto Sans CJK TC Medium"/>
              </a:rPr>
              <a:t>The advertising data set</a:t>
            </a:r>
          </a:p>
        </p:txBody>
      </p:sp>
      <p:sp>
        <p:nvSpPr>
          <p:cNvPr id="3" name="內容版面配置區 2">
            <a:extLst>
              <a:ext uri="{FF2B5EF4-FFF2-40B4-BE49-F238E27FC236}">
                <a16:creationId xmlns:a16="http://schemas.microsoft.com/office/drawing/2014/main" id="{43E2DC12-8D1F-72B6-4743-CC42A77E28DB}"/>
              </a:ext>
            </a:extLst>
          </p:cNvPr>
          <p:cNvSpPr>
            <a:spLocks noGrp="1"/>
          </p:cNvSpPr>
          <p:nvPr>
            <p:ph idx="1"/>
          </p:nvPr>
        </p:nvSpPr>
        <p:spPr>
          <a:xfrm>
            <a:off x="628650" y="1825625"/>
            <a:ext cx="7886700" cy="993700"/>
          </a:xfrm>
        </p:spPr>
        <p:txBody>
          <a:bodyPr>
            <a:normAutofit fontScale="92500"/>
          </a:bodyPr>
          <a:lstStyle/>
          <a:p>
            <a:pPr>
              <a:lnSpc>
                <a:spcPct val="120000"/>
              </a:lnSpc>
            </a:pPr>
            <a:r>
              <a:rPr lang="en" altLang="zh-TW" sz="2000" dirty="0">
                <a:latin typeface="+mn-lt"/>
              </a:rPr>
              <a:t>The plot displays sales, in thousands of units, as a function of TV, radio, and newspaper budgets, in thousands of dollars, for 200 different markets.</a:t>
            </a: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24" name="矩形 3"/>
          <p:cNvSpPr/>
          <p:nvPr/>
        </p:nvSpPr>
        <p:spPr>
          <a:xfrm>
            <a:off x="0" y="6581001"/>
            <a:ext cx="9144001" cy="276999"/>
          </a:xfrm>
          <a:prstGeom prst="rect">
            <a:avLst/>
          </a:prstGeom>
        </p:spPr>
        <p:txBody>
          <a:bodyPr wrap="square" anchor="t">
            <a:spAutoFit/>
          </a:bodyPr>
          <a:lstStyle/>
          <a:p>
            <a:pPr algn="r"/>
            <a:r>
              <a:rPr lang="en-US" sz="1200" dirty="0">
                <a:solidFill>
                  <a:srgbClr val="FFFFFF"/>
                </a:solidFill>
              </a:rPr>
              <a:t>Figure 2.</a:t>
            </a:r>
            <a:r>
              <a:rPr lang="en-US" sz="1200" i="1" dirty="0">
                <a:solidFill>
                  <a:srgbClr val="FFFFFF"/>
                </a:solidFill>
              </a:rPr>
              <a:t>1, </a:t>
            </a:r>
            <a:r>
              <a:rPr lang="en-US" altLang="zh-TW" sz="1200" i="1" dirty="0">
                <a:solidFill>
                  <a:srgbClr val="FFFFFF"/>
                </a:solidFill>
                <a:ea typeface="新細明體"/>
              </a:rPr>
              <a:t>An Introduction to Statistical Learning with Applications in R </a:t>
            </a:r>
            <a:r>
              <a:rPr lang="en-US" altLang="zh-TW" sz="1200" dirty="0">
                <a:solidFill>
                  <a:srgbClr val="FFFFFF"/>
                </a:solidFill>
                <a:ea typeface="新細明體"/>
              </a:rPr>
              <a:t>by Gareth James, Daniela Witten, Trevor Hastie, Robert </a:t>
            </a:r>
            <a:r>
              <a:rPr lang="en-US" altLang="zh-TW" sz="1200" dirty="0" err="1">
                <a:solidFill>
                  <a:srgbClr val="FFFFFF"/>
                </a:solidFill>
                <a:ea typeface="新細明體"/>
              </a:rPr>
              <a:t>Tibshirani</a:t>
            </a:r>
            <a:endParaRPr lang="en-US" altLang="zh-TW" sz="1200" dirty="0" err="1">
              <a:solidFill>
                <a:srgbClr val="FFFFFF"/>
              </a:solidFill>
              <a:ea typeface="新細明體"/>
              <a:cs typeface="Calibri"/>
            </a:endParaRPr>
          </a:p>
        </p:txBody>
      </p:sp>
      <p:grpSp>
        <p:nvGrpSpPr>
          <p:cNvPr id="7" name="群組 6"/>
          <p:cNvGrpSpPr/>
          <p:nvPr/>
        </p:nvGrpSpPr>
        <p:grpSpPr>
          <a:xfrm>
            <a:off x="923270" y="3091070"/>
            <a:ext cx="7886700" cy="3211486"/>
            <a:chOff x="110440" y="2117026"/>
            <a:chExt cx="8779840" cy="3962462"/>
          </a:xfrm>
        </p:grpSpPr>
        <p:sp>
          <p:nvSpPr>
            <p:cNvPr id="23" name="矩形 22"/>
            <p:cNvSpPr/>
            <p:nvPr/>
          </p:nvSpPr>
          <p:spPr>
            <a:xfrm>
              <a:off x="3811619"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25" name="矩形 24"/>
            <p:cNvSpPr/>
            <p:nvPr/>
          </p:nvSpPr>
          <p:spPr>
            <a:xfrm>
              <a:off x="6747416"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6" name="矩形 5"/>
            <p:cNvSpPr/>
            <p:nvPr/>
          </p:nvSpPr>
          <p:spPr>
            <a:xfrm>
              <a:off x="875822" y="2242656"/>
              <a:ext cx="2002157" cy="31343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pic>
          <p:nvPicPr>
            <p:cNvPr id="18" name="圖片 17"/>
            <p:cNvPicPr>
              <a:picLocks noChangeAspect="1"/>
            </p:cNvPicPr>
            <p:nvPr/>
          </p:nvPicPr>
          <p:blipFill>
            <a:blip r:embed="rId4">
              <a:clrChange>
                <a:clrFrom>
                  <a:srgbClr val="FFFFFF"/>
                </a:clrFrom>
                <a:clrTo>
                  <a:srgbClr val="FFFFFF">
                    <a:alpha val="0"/>
                  </a:srgbClr>
                </a:clrTo>
              </a:clrChange>
            </a:blip>
            <a:stretch>
              <a:fillRect/>
            </a:stretch>
          </p:blipFill>
          <p:spPr>
            <a:xfrm>
              <a:off x="110440" y="2117026"/>
              <a:ext cx="8779840" cy="3962462"/>
            </a:xfrm>
            <a:prstGeom prst="rect">
              <a:avLst/>
            </a:prstGeom>
          </p:spPr>
        </p:pic>
      </p:grpSp>
      <p:sp>
        <p:nvSpPr>
          <p:cNvPr id="28" name="內容版面配置區 2"/>
          <p:cNvSpPr txBox="1">
            <a:spLocks/>
          </p:cNvSpPr>
          <p:nvPr/>
        </p:nvSpPr>
        <p:spPr>
          <a:xfrm>
            <a:off x="890091" y="1415545"/>
            <a:ext cx="7460100" cy="12729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endParaRPr lang="en-US" altLang="zh-TW" sz="1800" dirty="0">
              <a:solidFill>
                <a:schemeClr val="tx1">
                  <a:lumMod val="75000"/>
                  <a:lumOff val="25000"/>
                </a:schemeClr>
              </a:solidFill>
              <a:latin typeface="Noto Sans CJK TC Regular"/>
              <a:cs typeface="Noto Sans CJK TC Regular"/>
            </a:endParaRPr>
          </a:p>
        </p:txBody>
      </p:sp>
    </p:spTree>
    <p:extLst>
      <p:ext uri="{BB962C8B-B14F-4D97-AF65-F5344CB8AC3E}">
        <p14:creationId xmlns:p14="http://schemas.microsoft.com/office/powerpoint/2010/main" val="2874380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chemeClr val="accent6">
                    <a:lumMod val="50000"/>
                  </a:schemeClr>
                </a:solidFill>
                <a:latin typeface="Noto Sans CJK TC Medium"/>
                <a:cs typeface="Noto Sans CJK TC Medium"/>
              </a:rPr>
              <a:t>The </a:t>
            </a:r>
            <a:r>
              <a:rPr kumimoji="1" lang="en-US" altLang="zh-TW" dirty="0">
                <a:latin typeface="Noto Sans CJK TC Medium"/>
                <a:cs typeface="Noto Sans CJK TC Medium"/>
              </a:rPr>
              <a:t>a</a:t>
            </a:r>
            <a:r>
              <a:rPr kumimoji="1" lang="en-US" altLang="zh-TW" sz="3200" dirty="0">
                <a:solidFill>
                  <a:schemeClr val="accent6">
                    <a:lumMod val="50000"/>
                  </a:schemeClr>
                </a:solidFill>
                <a:latin typeface="Noto Sans CJK TC Medium"/>
                <a:cs typeface="Noto Sans CJK TC Medium"/>
              </a:rPr>
              <a:t>dvertising data set</a:t>
            </a:r>
          </a:p>
        </p:txBody>
      </p:sp>
      <p:sp>
        <p:nvSpPr>
          <p:cNvPr id="16" name="內容版面配置區 2"/>
          <p:cNvSpPr>
            <a:spLocks noGrp="1"/>
          </p:cNvSpPr>
          <p:nvPr>
            <p:ph idx="1"/>
          </p:nvPr>
        </p:nvSpPr>
        <p:spPr/>
        <p:txBody>
          <a:bodyPr>
            <a:normAutofit/>
          </a:bodyPr>
          <a:lstStyle/>
          <a:p>
            <a:pPr>
              <a:lnSpc>
                <a:spcPct val="120000"/>
              </a:lnSpc>
            </a:pPr>
            <a:r>
              <a:rPr lang="en-US" altLang="zh-TW" sz="2000" dirty="0">
                <a:latin typeface="+mn-lt"/>
                <a:cs typeface="Noto Sans CJK TC Regular"/>
              </a:rPr>
              <a:t>TV, radio, newspaper</a:t>
            </a:r>
          </a:p>
          <a:p>
            <a:pPr lvl="1">
              <a:lnSpc>
                <a:spcPct val="120000"/>
              </a:lnSpc>
            </a:pPr>
            <a:r>
              <a:rPr lang="en-US" altLang="zh-TW" sz="2000" dirty="0">
                <a:cs typeface="Noto Sans CJK TC Regular"/>
              </a:rPr>
              <a:t>predictors , independent variables , features , variable</a:t>
            </a:r>
          </a:p>
          <a:p>
            <a:pPr lvl="1">
              <a:lnSpc>
                <a:spcPct val="120000"/>
              </a:lnSpc>
            </a:pPr>
            <a:r>
              <a:rPr lang="en-US" altLang="zh-TW" sz="2000" dirty="0">
                <a:cs typeface="Noto Sans CJK TC Regular"/>
              </a:rPr>
              <a:t>typically denoted using the variable symbol X</a:t>
            </a:r>
          </a:p>
          <a:p>
            <a:pPr>
              <a:lnSpc>
                <a:spcPct val="120000"/>
              </a:lnSpc>
            </a:pPr>
            <a:r>
              <a:rPr lang="en-US" altLang="zh-TW" sz="2000" dirty="0">
                <a:latin typeface="+mn-lt"/>
                <a:cs typeface="Noto Sans CJK TC Regular"/>
              </a:rPr>
              <a:t>Sales</a:t>
            </a:r>
          </a:p>
          <a:p>
            <a:pPr lvl="1">
              <a:lnSpc>
                <a:spcPct val="120000"/>
              </a:lnSpc>
            </a:pPr>
            <a:r>
              <a:rPr lang="en-US" altLang="zh-TW" sz="2000" dirty="0">
                <a:cs typeface="Noto Sans CJK TC Regular"/>
              </a:rPr>
              <a:t>response , dependent variable</a:t>
            </a:r>
          </a:p>
          <a:p>
            <a:pPr lvl="1">
              <a:lnSpc>
                <a:spcPct val="120000"/>
              </a:lnSpc>
            </a:pPr>
            <a:r>
              <a:rPr lang="en-US" altLang="zh-TW" sz="2000" dirty="0">
                <a:cs typeface="Noto Sans CJK TC Regular"/>
              </a:rPr>
              <a:t>typically denoted using the symbol Y</a:t>
            </a: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5" name="矩形 14"/>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495560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dirty="0">
                <a:latin typeface="Noto Sans CJK TC Medium"/>
                <a:cs typeface="Noto Sans CJK TC Medium"/>
              </a:rPr>
              <a:t>M</a:t>
            </a:r>
            <a:r>
              <a:rPr kumimoji="1" lang="en-US" altLang="zh-TW" sz="3200" dirty="0">
                <a:solidFill>
                  <a:schemeClr val="accent6">
                    <a:lumMod val="50000"/>
                  </a:schemeClr>
                </a:solidFill>
                <a:latin typeface="Noto Sans CJK TC Medium"/>
                <a:cs typeface="Noto Sans CJK TC Medium"/>
              </a:rPr>
              <a:t>odeling</a:t>
            </a:r>
          </a:p>
        </p:txBody>
      </p:sp>
      <mc:AlternateContent xmlns:mc="http://schemas.openxmlformats.org/markup-compatibility/2006" xmlns:a14="http://schemas.microsoft.com/office/drawing/2010/main">
        <mc:Choice Requires="a14">
          <p:sp>
            <p:nvSpPr>
              <p:cNvPr id="16" name="內容版面配置區 2"/>
              <p:cNvSpPr>
                <a:spLocks noGrp="1"/>
              </p:cNvSpPr>
              <p:nvPr>
                <p:ph idx="1"/>
              </p:nvPr>
            </p:nvSpPr>
            <p:spPr/>
            <p:txBody>
              <a:bodyPr>
                <a:normAutofit/>
              </a:bodyPr>
              <a:lstStyle/>
              <a:p>
                <a:r>
                  <a:rPr lang="en-US" altLang="zh-TW" sz="2000" dirty="0">
                    <a:solidFill>
                      <a:schemeClr val="tx1">
                        <a:lumMod val="75000"/>
                        <a:lumOff val="25000"/>
                      </a:schemeClr>
                    </a:solidFill>
                    <a:latin typeface="+mn-lt"/>
                    <a:cs typeface="Noto Sans CJK TC Regular"/>
                  </a:rPr>
                  <a:t>Given </a:t>
                </a:r>
                <a:r>
                  <a:rPr lang="en-US" altLang="zh-TW" sz="2000" i="1" dirty="0">
                    <a:solidFill>
                      <a:schemeClr val="tx1">
                        <a:lumMod val="75000"/>
                        <a:lumOff val="25000"/>
                      </a:schemeClr>
                    </a:solidFill>
                    <a:latin typeface="+mn-lt"/>
                    <a:cs typeface="Noto Sans CJK TC Regular"/>
                  </a:rPr>
                  <a:t>Y </a:t>
                </a:r>
                <a:r>
                  <a:rPr lang="en-US" altLang="zh-TW" sz="2000" dirty="0">
                    <a:solidFill>
                      <a:schemeClr val="tx1">
                        <a:lumMod val="75000"/>
                        <a:lumOff val="25000"/>
                      </a:schemeClr>
                    </a:solidFill>
                    <a:latin typeface="+mn-lt"/>
                    <a:cs typeface="Noto Sans CJK TC Regular"/>
                  </a:rPr>
                  <a:t>and </a:t>
                </a:r>
                <a:r>
                  <a:rPr lang="en-US" altLang="zh-TW" sz="2000" i="1" dirty="0">
                    <a:solidFill>
                      <a:schemeClr val="tx1">
                        <a:lumMod val="75000"/>
                        <a:lumOff val="25000"/>
                      </a:schemeClr>
                    </a:solidFill>
                    <a:latin typeface="+mn-lt"/>
                    <a:cs typeface="Noto Sans CJK TC Regular"/>
                  </a:rPr>
                  <a:t>p</a:t>
                </a:r>
                <a:r>
                  <a:rPr lang="en-US" altLang="zh-TW" sz="2000" dirty="0">
                    <a:solidFill>
                      <a:schemeClr val="tx1">
                        <a:lumMod val="75000"/>
                        <a:lumOff val="25000"/>
                      </a:schemeClr>
                    </a:solidFill>
                    <a:latin typeface="+mn-lt"/>
                    <a:cs typeface="Noto Sans CJK TC Regular"/>
                  </a:rPr>
                  <a:t> different predictors,  </a:t>
                </a:r>
                <a:r>
                  <a:rPr lang="en-US" altLang="zh-TW" sz="2000" i="1" dirty="0">
                    <a:solidFill>
                      <a:schemeClr val="tx1">
                        <a:lumMod val="75000"/>
                        <a:lumOff val="25000"/>
                      </a:schemeClr>
                    </a:solidFill>
                    <a:latin typeface="+mn-lt"/>
                    <a:cs typeface="Noto Sans CJK TC Regular"/>
                  </a:rPr>
                  <a:t>X</a:t>
                </a:r>
                <a:r>
                  <a:rPr lang="en-US" altLang="zh-TW" sz="2000" baseline="-25000" dirty="0">
                    <a:solidFill>
                      <a:schemeClr val="tx1">
                        <a:lumMod val="75000"/>
                        <a:lumOff val="25000"/>
                      </a:schemeClr>
                    </a:solidFill>
                    <a:latin typeface="+mn-lt"/>
                    <a:cs typeface="Noto Sans CJK TC Regular"/>
                  </a:rPr>
                  <a:t>1</a:t>
                </a:r>
                <a:r>
                  <a:rPr lang="en-US" altLang="zh-TW" sz="2000" dirty="0">
                    <a:solidFill>
                      <a:schemeClr val="tx1">
                        <a:lumMod val="75000"/>
                        <a:lumOff val="25000"/>
                      </a:schemeClr>
                    </a:solidFill>
                    <a:latin typeface="+mn-lt"/>
                    <a:cs typeface="Noto Sans CJK TC Regular"/>
                  </a:rPr>
                  <a:t> , </a:t>
                </a:r>
                <a:r>
                  <a:rPr lang="en-US" altLang="zh-TW" sz="2000" i="1" dirty="0">
                    <a:solidFill>
                      <a:schemeClr val="tx1">
                        <a:lumMod val="75000"/>
                        <a:lumOff val="25000"/>
                      </a:schemeClr>
                    </a:solidFill>
                    <a:latin typeface="+mn-lt"/>
                    <a:cs typeface="Noto Sans CJK TC Regular"/>
                  </a:rPr>
                  <a:t>X</a:t>
                </a:r>
                <a:r>
                  <a:rPr lang="en-US" altLang="zh-TW" sz="2000" baseline="-25000" dirty="0">
                    <a:solidFill>
                      <a:schemeClr val="tx1">
                        <a:lumMod val="75000"/>
                        <a:lumOff val="25000"/>
                      </a:schemeClr>
                    </a:solidFill>
                    <a:latin typeface="+mn-lt"/>
                    <a:cs typeface="Noto Sans CJK TC Regular"/>
                  </a:rPr>
                  <a:t>2</a:t>
                </a:r>
                <a:r>
                  <a:rPr lang="en-US" altLang="zh-TW" sz="2000" dirty="0">
                    <a:solidFill>
                      <a:schemeClr val="tx1">
                        <a:lumMod val="75000"/>
                        <a:lumOff val="25000"/>
                      </a:schemeClr>
                    </a:solidFill>
                    <a:latin typeface="+mn-lt"/>
                    <a:cs typeface="Noto Sans CJK TC Regular"/>
                  </a:rPr>
                  <a:t> ,</a:t>
                </a:r>
                <a:r>
                  <a:rPr lang="mr-IN" altLang="zh-TW" sz="2000" dirty="0">
                    <a:solidFill>
                      <a:schemeClr val="tx1">
                        <a:lumMod val="75000"/>
                        <a:lumOff val="25000"/>
                      </a:schemeClr>
                    </a:solidFill>
                    <a:latin typeface="+mn-lt"/>
                    <a:cs typeface="Noto Sans CJK TC Regular"/>
                  </a:rPr>
                  <a:t>…</a:t>
                </a:r>
                <a:r>
                  <a:rPr lang="en-US" altLang="zh-TW" sz="2000" dirty="0">
                    <a:solidFill>
                      <a:schemeClr val="tx1">
                        <a:lumMod val="75000"/>
                        <a:lumOff val="25000"/>
                      </a:schemeClr>
                    </a:solidFill>
                    <a:latin typeface="+mn-lt"/>
                    <a:cs typeface="Noto Sans CJK TC Regular"/>
                  </a:rPr>
                  <a:t>,</a:t>
                </a:r>
                <a:r>
                  <a:rPr lang="en-US" altLang="zh-TW" sz="2000" i="1" dirty="0" err="1">
                    <a:solidFill>
                      <a:schemeClr val="tx1">
                        <a:lumMod val="75000"/>
                        <a:lumOff val="25000"/>
                      </a:schemeClr>
                    </a:solidFill>
                    <a:latin typeface="+mn-lt"/>
                    <a:cs typeface="Noto Sans CJK TC Regular"/>
                  </a:rPr>
                  <a:t>X</a:t>
                </a:r>
                <a:r>
                  <a:rPr lang="en-US" altLang="zh-TW" sz="2000" i="1" baseline="-25000" dirty="0" err="1">
                    <a:solidFill>
                      <a:schemeClr val="tx1">
                        <a:lumMod val="75000"/>
                        <a:lumOff val="25000"/>
                      </a:schemeClr>
                    </a:solidFill>
                    <a:latin typeface="+mn-lt"/>
                    <a:cs typeface="Noto Sans CJK TC Regular"/>
                  </a:rPr>
                  <a:t>p</a:t>
                </a:r>
                <a:endParaRPr lang="en-US" altLang="zh-TW" sz="2000" dirty="0">
                  <a:solidFill>
                    <a:schemeClr val="tx1">
                      <a:lumMod val="75000"/>
                      <a:lumOff val="25000"/>
                    </a:schemeClr>
                  </a:solidFill>
                  <a:latin typeface="+mn-lt"/>
                  <a:cs typeface="Noto Sans CJK TC Regular"/>
                </a:endParaRPr>
              </a:p>
              <a:p>
                <a:pPr lvl="1">
                  <a:lnSpc>
                    <a:spcPct val="100000"/>
                  </a:lnSpc>
                </a:pPr>
                <a:r>
                  <a:rPr lang="en-US" altLang="zh-TW" sz="2000" i="1" dirty="0">
                    <a:solidFill>
                      <a:schemeClr val="tx1">
                        <a:lumMod val="75000"/>
                        <a:lumOff val="25000"/>
                      </a:schemeClr>
                    </a:solidFill>
                    <a:cs typeface="Noto Sans CJK TC Regular"/>
                  </a:rPr>
                  <a:t>f</a:t>
                </a:r>
                <a:r>
                  <a:rPr lang="en-US" altLang="zh-TW" sz="2000" dirty="0">
                    <a:solidFill>
                      <a:schemeClr val="tx1">
                        <a:lumMod val="75000"/>
                        <a:lumOff val="25000"/>
                      </a:schemeClr>
                    </a:solidFill>
                    <a:cs typeface="Noto Sans CJK TC Regular"/>
                  </a:rPr>
                  <a:t> : some fixed but unknown function of  </a:t>
                </a:r>
                <a:r>
                  <a:rPr lang="en-US" altLang="zh-TW" sz="2000" i="1" dirty="0">
                    <a:solidFill>
                      <a:schemeClr val="tx1">
                        <a:lumMod val="75000"/>
                        <a:lumOff val="25000"/>
                      </a:schemeClr>
                    </a:solidFill>
                    <a:cs typeface="Noto Sans CJK TC Regular"/>
                  </a:rPr>
                  <a:t>X</a:t>
                </a:r>
                <a:r>
                  <a:rPr lang="en-US" altLang="zh-TW" sz="2000" baseline="-25000" dirty="0">
                    <a:solidFill>
                      <a:schemeClr val="tx1">
                        <a:lumMod val="75000"/>
                        <a:lumOff val="25000"/>
                      </a:schemeClr>
                    </a:solidFill>
                    <a:cs typeface="Noto Sans CJK TC Regular"/>
                  </a:rPr>
                  <a:t>1</a:t>
                </a:r>
                <a:r>
                  <a:rPr lang="en-US" altLang="zh-TW" sz="2000" dirty="0">
                    <a:solidFill>
                      <a:schemeClr val="tx1">
                        <a:lumMod val="75000"/>
                        <a:lumOff val="25000"/>
                      </a:schemeClr>
                    </a:solidFill>
                    <a:cs typeface="Noto Sans CJK TC Regular"/>
                  </a:rPr>
                  <a:t>,</a:t>
                </a:r>
                <a:r>
                  <a:rPr lang="mr-IN" altLang="zh-TW" sz="2000" dirty="0">
                    <a:solidFill>
                      <a:schemeClr val="tx1">
                        <a:lumMod val="75000"/>
                        <a:lumOff val="25000"/>
                      </a:schemeClr>
                    </a:solidFill>
                    <a:cs typeface="Noto Sans CJK TC Regular"/>
                  </a:rPr>
                  <a:t>…</a:t>
                </a:r>
                <a:r>
                  <a:rPr lang="en-US" altLang="zh-TW" sz="2000" dirty="0">
                    <a:solidFill>
                      <a:schemeClr val="tx1">
                        <a:lumMod val="75000"/>
                        <a:lumOff val="25000"/>
                      </a:schemeClr>
                    </a:solidFill>
                    <a:cs typeface="Noto Sans CJK TC Regular"/>
                  </a:rPr>
                  <a:t>,</a:t>
                </a:r>
                <a:r>
                  <a:rPr lang="en-US" altLang="zh-TW" sz="2000" i="1" dirty="0" err="1">
                    <a:solidFill>
                      <a:schemeClr val="tx1">
                        <a:lumMod val="75000"/>
                        <a:lumOff val="25000"/>
                      </a:schemeClr>
                    </a:solidFill>
                    <a:cs typeface="Noto Sans CJK TC Regular"/>
                  </a:rPr>
                  <a:t>X</a:t>
                </a:r>
                <a:r>
                  <a:rPr lang="en-US" altLang="zh-TW" sz="2000" i="1" baseline="-25000" dirty="0" err="1">
                    <a:solidFill>
                      <a:schemeClr val="tx1">
                        <a:lumMod val="75000"/>
                        <a:lumOff val="25000"/>
                      </a:schemeClr>
                    </a:solidFill>
                    <a:cs typeface="Noto Sans CJK TC Regular"/>
                  </a:rPr>
                  <a:t>p</a:t>
                </a:r>
                <a:endParaRPr lang="en-US" altLang="zh-TW" sz="2000" i="1" baseline="-25000" dirty="0">
                  <a:solidFill>
                    <a:schemeClr val="tx1">
                      <a:lumMod val="75000"/>
                      <a:lumOff val="25000"/>
                    </a:schemeClr>
                  </a:solidFill>
                  <a:cs typeface="Noto Sans CJK TC Regular"/>
                </a:endParaRPr>
              </a:p>
              <a:p>
                <a:pPr lvl="1">
                  <a:lnSpc>
                    <a:spcPct val="100000"/>
                  </a:lnSpc>
                </a:pPr>
                <a14:m>
                  <m:oMath xmlns:m="http://schemas.openxmlformats.org/officeDocument/2006/math">
                    <m:r>
                      <a:rPr lang="en-US" altLang="zh-TW" sz="2000" i="1" smtClean="0">
                        <a:solidFill>
                          <a:schemeClr val="tx1">
                            <a:lumMod val="75000"/>
                            <a:lumOff val="25000"/>
                          </a:schemeClr>
                        </a:solidFill>
                        <a:latin typeface="Cambria Math" panose="02040503050406030204" pitchFamily="18" charset="0"/>
                        <a:ea typeface="Cambria Math" panose="02040503050406030204" pitchFamily="18" charset="0"/>
                        <a:cs typeface="Noto Sans CJK TC Regular"/>
                      </a:rPr>
                      <m:t>𝜀</m:t>
                    </m:r>
                  </m:oMath>
                </a14:m>
                <a:r>
                  <a:rPr lang="en-US" altLang="zh-TW" sz="2000" dirty="0">
                    <a:solidFill>
                      <a:schemeClr val="tx1">
                        <a:lumMod val="75000"/>
                        <a:lumOff val="25000"/>
                      </a:schemeClr>
                    </a:solidFill>
                    <a:cs typeface="Noto Sans CJK TC Regular"/>
                  </a:rPr>
                  <a:t> : a random error term, which is independent of </a:t>
                </a:r>
                <a:r>
                  <a:rPr lang="en-US" altLang="zh-TW" sz="2000" i="1" dirty="0">
                    <a:solidFill>
                      <a:schemeClr val="tx1">
                        <a:lumMod val="75000"/>
                        <a:lumOff val="25000"/>
                      </a:schemeClr>
                    </a:solidFill>
                    <a:cs typeface="Noto Sans CJK TC Regular"/>
                  </a:rPr>
                  <a:t>X</a:t>
                </a:r>
                <a:r>
                  <a:rPr lang="en-US" altLang="zh-TW" sz="2000" dirty="0">
                    <a:solidFill>
                      <a:schemeClr val="tx1">
                        <a:lumMod val="75000"/>
                        <a:lumOff val="25000"/>
                      </a:schemeClr>
                    </a:solidFill>
                    <a:cs typeface="Noto Sans CJK TC Regular"/>
                  </a:rPr>
                  <a:t> and has mean zero</a:t>
                </a:r>
              </a:p>
              <a:p>
                <a:pPr lvl="1">
                  <a:lnSpc>
                    <a:spcPct val="100000"/>
                  </a:lnSpc>
                </a:pPr>
                <a:r>
                  <a:rPr lang="en-US" altLang="zh-TW" sz="2000" i="1" dirty="0">
                    <a:solidFill>
                      <a:schemeClr val="tx1">
                        <a:lumMod val="75000"/>
                        <a:lumOff val="25000"/>
                      </a:schemeClr>
                    </a:solidFill>
                    <a:cs typeface="Noto Sans CJK TC Regular"/>
                  </a:rPr>
                  <a:t>f</a:t>
                </a:r>
                <a:r>
                  <a:rPr lang="en-US" altLang="zh-TW" sz="2000" dirty="0">
                    <a:solidFill>
                      <a:schemeClr val="tx1">
                        <a:lumMod val="75000"/>
                        <a:lumOff val="25000"/>
                      </a:schemeClr>
                    </a:solidFill>
                    <a:cs typeface="Noto Sans CJK TC Regular"/>
                  </a:rPr>
                  <a:t> represents the systematic information that </a:t>
                </a:r>
                <a:r>
                  <a:rPr lang="en-US" altLang="zh-TW" sz="2000" i="1" dirty="0">
                    <a:solidFill>
                      <a:schemeClr val="tx1">
                        <a:lumMod val="75000"/>
                        <a:lumOff val="25000"/>
                      </a:schemeClr>
                    </a:solidFill>
                    <a:cs typeface="Noto Sans CJK TC Regular"/>
                  </a:rPr>
                  <a:t>X</a:t>
                </a:r>
                <a:r>
                  <a:rPr lang="en-US" altLang="zh-TW" sz="2000" dirty="0">
                    <a:solidFill>
                      <a:schemeClr val="tx1">
                        <a:lumMod val="75000"/>
                        <a:lumOff val="25000"/>
                      </a:schemeClr>
                    </a:solidFill>
                    <a:cs typeface="Noto Sans CJK TC Regular"/>
                  </a:rPr>
                  <a:t> provides about </a:t>
                </a:r>
                <a:r>
                  <a:rPr lang="en-US" altLang="zh-TW" sz="2000" i="1" dirty="0">
                    <a:solidFill>
                      <a:schemeClr val="tx1">
                        <a:lumMod val="75000"/>
                        <a:lumOff val="25000"/>
                      </a:schemeClr>
                    </a:solidFill>
                    <a:cs typeface="Noto Sans CJK TC Regular"/>
                  </a:rPr>
                  <a:t>Y</a:t>
                </a:r>
                <a:r>
                  <a:rPr lang="en-US" altLang="zh-TW" sz="2000" dirty="0">
                    <a:solidFill>
                      <a:schemeClr val="tx1">
                        <a:lumMod val="75000"/>
                        <a:lumOff val="25000"/>
                      </a:schemeClr>
                    </a:solidFill>
                    <a:cs typeface="Noto Sans CJK TC Regular"/>
                  </a:rPr>
                  <a:t>.</a:t>
                </a:r>
              </a:p>
            </p:txBody>
          </p:sp>
        </mc:Choice>
        <mc:Fallback xmlns="">
          <p:sp>
            <p:nvSpPr>
              <p:cNvPr id="16" name="內容版面配置區 2"/>
              <p:cNvSpPr>
                <a:spLocks noGrp="1" noRot="1" noChangeAspect="1" noMove="1" noResize="1" noEditPoints="1" noAdjustHandles="1" noChangeArrowheads="1" noChangeShapeType="1" noTextEdit="1"/>
              </p:cNvSpPr>
              <p:nvPr>
                <p:ph idx="1"/>
              </p:nvPr>
            </p:nvSpPr>
            <p:spPr>
              <a:blipFill>
                <a:blip r:embed="rId3"/>
                <a:stretch>
                  <a:fillRect l="-643" t="-581"/>
                </a:stretch>
              </a:blipFill>
            </p:spPr>
            <p:txBody>
              <a:bodyPr/>
              <a:lstStyle/>
              <a:p>
                <a:r>
                  <a:rPr lang="zh-TW" altLang="en-US">
                    <a:noFill/>
                  </a:rPr>
                  <a:t> </a:t>
                </a:r>
              </a:p>
            </p:txBody>
          </p:sp>
        </mc:Fallback>
      </mc:AlternateContent>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4">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4">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4">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5" name="矩形 14"/>
          <p:cNvSpPr/>
          <p:nvPr/>
        </p:nvSpPr>
        <p:spPr>
          <a:xfrm>
            <a:off x="-18585"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957997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chemeClr val="accent6">
                    <a:lumMod val="50000"/>
                  </a:schemeClr>
                </a:solidFill>
                <a:latin typeface="Noto Sans CJK TC Medium"/>
                <a:cs typeface="Noto Sans CJK TC Medium"/>
              </a:rPr>
              <a:t>The income data set</a:t>
            </a:r>
          </a:p>
        </p:txBody>
      </p:sp>
      <p:sp>
        <p:nvSpPr>
          <p:cNvPr id="16" name="內容版面配置區 2"/>
          <p:cNvSpPr>
            <a:spLocks noGrp="1"/>
          </p:cNvSpPr>
          <p:nvPr>
            <p:ph idx="1"/>
          </p:nvPr>
        </p:nvSpPr>
        <p:spPr>
          <a:xfrm>
            <a:off x="628650" y="1825625"/>
            <a:ext cx="7886700" cy="1474166"/>
          </a:xfrm>
        </p:spPr>
        <p:txBody>
          <a:bodyPr>
            <a:normAutofit lnSpcReduction="10000"/>
          </a:bodyPr>
          <a:lstStyle/>
          <a:p>
            <a:pPr marL="0" indent="0">
              <a:lnSpc>
                <a:spcPct val="110000"/>
              </a:lnSpc>
              <a:buNone/>
            </a:pPr>
            <a:r>
              <a:rPr lang="en-US" altLang="zh-TW" sz="2000" dirty="0">
                <a:solidFill>
                  <a:schemeClr val="tx1">
                    <a:lumMod val="75000"/>
                    <a:lumOff val="25000"/>
                  </a:schemeClr>
                </a:solidFill>
                <a:latin typeface="+mn-lt"/>
                <a:cs typeface="Noto Sans CJK TC Regular"/>
              </a:rPr>
              <a:t>The red dots are the observed values of income (in tens of thousands of dollars) and years of education for 30 individuals.</a:t>
            </a:r>
          </a:p>
          <a:p>
            <a:pPr>
              <a:lnSpc>
                <a:spcPct val="110000"/>
              </a:lnSpc>
              <a:spcBef>
                <a:spcPts val="0"/>
              </a:spcBef>
            </a:pPr>
            <a:r>
              <a:rPr lang="en-US" altLang="zh-TW" sz="1800" dirty="0">
                <a:latin typeface="+mn-lt"/>
                <a:cs typeface="Noto Sans CJK TC Regular"/>
              </a:rPr>
              <a:t>What is </a:t>
            </a:r>
            <a:r>
              <a:rPr lang="en-US" altLang="zh-TW" sz="1800" i="1" dirty="0">
                <a:latin typeface="+mn-lt"/>
                <a:cs typeface="Noto Sans CJK TC Regular"/>
              </a:rPr>
              <a:t>f</a:t>
            </a:r>
            <a:r>
              <a:rPr lang="en-US" altLang="zh-TW" sz="1800" dirty="0">
                <a:latin typeface="+mn-lt"/>
                <a:cs typeface="Noto Sans CJK TC Regular"/>
              </a:rPr>
              <a:t>?</a:t>
            </a:r>
          </a:p>
          <a:p>
            <a:pPr>
              <a:lnSpc>
                <a:spcPct val="110000"/>
              </a:lnSpc>
            </a:pPr>
            <a:r>
              <a:rPr lang="en-US" altLang="zh-TW" sz="1800" dirty="0">
                <a:latin typeface="+mn-lt"/>
                <a:cs typeface="Noto Sans CJK TC Regular"/>
              </a:rPr>
              <a:t>overall, the errors have approximately mean zero??? </a:t>
            </a: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5" name="矩形 14"/>
          <p:cNvSpPr/>
          <p:nvPr/>
        </p:nvSpPr>
        <p:spPr>
          <a:xfrm>
            <a:off x="0" y="6581001"/>
            <a:ext cx="9144001" cy="276999"/>
          </a:xfrm>
          <a:prstGeom prst="rect">
            <a:avLst/>
          </a:prstGeom>
        </p:spPr>
        <p:txBody>
          <a:bodyPr wrap="square" anchor="t">
            <a:spAutoFit/>
          </a:bodyPr>
          <a:lstStyle/>
          <a:p>
            <a:pPr algn="r"/>
            <a:r>
              <a:rPr lang="en-US" sz="1200" dirty="0">
                <a:solidFill>
                  <a:schemeClr val="bg1"/>
                </a:solidFill>
              </a:rPr>
              <a:t>Figure 2.2</a:t>
            </a:r>
            <a:r>
              <a:rPr lang="en-US" sz="1200" i="1" dirty="0">
                <a:solidFill>
                  <a:schemeClr val="bg1"/>
                </a:solidFill>
              </a:rPr>
              <a:t>,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pic>
        <p:nvPicPr>
          <p:cNvPr id="18" name="圖片 17"/>
          <p:cNvPicPr>
            <a:picLocks noChangeAspect="1"/>
          </p:cNvPicPr>
          <p:nvPr/>
        </p:nvPicPr>
        <p:blipFill>
          <a:blip r:embed="rId4">
            <a:clrChange>
              <a:clrFrom>
                <a:srgbClr val="FFFFFF"/>
              </a:clrFrom>
              <a:clrTo>
                <a:srgbClr val="FFFFFF">
                  <a:alpha val="0"/>
                </a:srgbClr>
              </a:clrTo>
            </a:clrChange>
          </a:blip>
          <a:stretch>
            <a:fillRect/>
          </a:stretch>
        </p:blipFill>
        <p:spPr>
          <a:xfrm>
            <a:off x="1727748" y="3221131"/>
            <a:ext cx="5688503" cy="3271744"/>
          </a:xfrm>
          <a:prstGeom prst="rect">
            <a:avLst/>
          </a:prstGeom>
        </p:spPr>
      </p:pic>
    </p:spTree>
    <p:extLst>
      <p:ext uri="{BB962C8B-B14F-4D97-AF65-F5344CB8AC3E}">
        <p14:creationId xmlns:p14="http://schemas.microsoft.com/office/powerpoint/2010/main" val="85016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371432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chemeClr val="accent6">
                    <a:lumMod val="50000"/>
                  </a:schemeClr>
                </a:solidFill>
                <a:latin typeface="Noto Sans CJK TC Medium"/>
                <a:cs typeface="Noto Sans CJK TC Medium"/>
              </a:rPr>
              <a:t>the function </a:t>
            </a:r>
            <a:r>
              <a:rPr kumimoji="1" lang="en-US" altLang="zh-TW" sz="3200" i="1" dirty="0">
                <a:solidFill>
                  <a:schemeClr val="accent6">
                    <a:lumMod val="50000"/>
                  </a:schemeClr>
                </a:solidFill>
                <a:latin typeface="Noto Sans CJK TC Medium"/>
                <a:cs typeface="Noto Sans CJK TC Medium"/>
              </a:rPr>
              <a:t>f</a:t>
            </a:r>
            <a:r>
              <a:rPr kumimoji="1" lang="en-US" altLang="zh-TW" sz="3200" dirty="0">
                <a:solidFill>
                  <a:schemeClr val="accent6">
                    <a:lumMod val="50000"/>
                  </a:schemeClr>
                </a:solidFill>
                <a:latin typeface="Noto Sans CJK TC Medium"/>
                <a:cs typeface="Noto Sans CJK TC Medium"/>
              </a:rPr>
              <a:t> may involve more than one input variable</a:t>
            </a: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5" name="矩形 14"/>
          <p:cNvSpPr/>
          <p:nvPr/>
        </p:nvSpPr>
        <p:spPr>
          <a:xfrm>
            <a:off x="0" y="6581001"/>
            <a:ext cx="9144001" cy="276999"/>
          </a:xfrm>
          <a:prstGeom prst="rect">
            <a:avLst/>
          </a:prstGeom>
        </p:spPr>
        <p:txBody>
          <a:bodyPr wrap="square" anchor="t">
            <a:spAutoFit/>
          </a:bodyPr>
          <a:lstStyle/>
          <a:p>
            <a:pPr algn="r"/>
            <a:r>
              <a:rPr lang="en-US" sz="1200" dirty="0">
                <a:solidFill>
                  <a:schemeClr val="bg1"/>
                </a:solidFill>
                <a:ea typeface="新細明體"/>
              </a:rPr>
              <a:t>Figure 2.3</a:t>
            </a:r>
            <a:r>
              <a:rPr lang="en-US" sz="1200" i="1" dirty="0">
                <a:solidFill>
                  <a:schemeClr val="bg1"/>
                </a:solidFill>
                <a:ea typeface="新細明體"/>
              </a:rPr>
              <a:t>,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err="1">
              <a:solidFill>
                <a:schemeClr val="bg1"/>
              </a:solidFill>
              <a:ea typeface="新細明體"/>
              <a:cs typeface="Calibri"/>
            </a:endParaRPr>
          </a:p>
        </p:txBody>
      </p:sp>
      <p:pic>
        <p:nvPicPr>
          <p:cNvPr id="18" name="圖片 17"/>
          <p:cNvPicPr>
            <a:picLocks noChangeAspect="1"/>
          </p:cNvPicPr>
          <p:nvPr/>
        </p:nvPicPr>
        <p:blipFill>
          <a:blip r:embed="rId4">
            <a:clrChange>
              <a:clrFrom>
                <a:srgbClr val="FFFFFF"/>
              </a:clrFrom>
              <a:clrTo>
                <a:srgbClr val="FFFFFF">
                  <a:alpha val="0"/>
                </a:srgbClr>
              </a:clrTo>
            </a:clrChange>
          </a:blip>
          <a:stretch>
            <a:fillRect/>
          </a:stretch>
        </p:blipFill>
        <p:spPr>
          <a:xfrm>
            <a:off x="1567868" y="1933577"/>
            <a:ext cx="5658770" cy="4460581"/>
          </a:xfrm>
          <a:prstGeom prst="rect">
            <a:avLst/>
          </a:prstGeom>
        </p:spPr>
      </p:pic>
    </p:spTree>
    <p:extLst>
      <p:ext uri="{BB962C8B-B14F-4D97-AF65-F5344CB8AC3E}">
        <p14:creationId xmlns:p14="http://schemas.microsoft.com/office/powerpoint/2010/main" val="1313411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865F">
                <a:alpha val="67000"/>
              </a:srgbClr>
            </a:gs>
            <a:gs pos="100000">
              <a:srgbClr val="00865F"/>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標題 3"/>
          <p:cNvSpPr>
            <a:spLocks noGrp="1"/>
          </p:cNvSpPr>
          <p:nvPr>
            <p:ph type="ctrTitle"/>
          </p:nvPr>
        </p:nvSpPr>
        <p:spPr>
          <a:xfrm>
            <a:off x="1143000" y="1412289"/>
            <a:ext cx="6858000" cy="2387600"/>
          </a:xfrm>
        </p:spPr>
        <p:txBody>
          <a:bodyPr/>
          <a:lstStyle/>
          <a:p>
            <a:r>
              <a:rPr kumimoji="1" lang="en-US" altLang="zh-TW" dirty="0">
                <a:solidFill>
                  <a:schemeClr val="bg1">
                    <a:lumMod val="95000"/>
                  </a:schemeClr>
                </a:solidFill>
                <a:latin typeface="Noto Sans CJK TC Medium"/>
                <a:cs typeface="Noto Sans CJK TC Medium"/>
              </a:rPr>
              <a:t>Practice Time</a:t>
            </a:r>
            <a:endParaRPr kumimoji="1" lang="zh-TW" altLang="en-US" dirty="0">
              <a:solidFill>
                <a:schemeClr val="bg1">
                  <a:lumMod val="95000"/>
                </a:schemeClr>
              </a:solidFill>
              <a:latin typeface="Noto Sans CJK TC Medium"/>
              <a:cs typeface="Noto Sans CJK TC Medium"/>
            </a:endParaRPr>
          </a:p>
        </p:txBody>
      </p:sp>
      <p:grpSp>
        <p:nvGrpSpPr>
          <p:cNvPr id="13" name="群組 12"/>
          <p:cNvGrpSpPr>
            <a:grpSpLocks noChangeAspect="1"/>
          </p:cNvGrpSpPr>
          <p:nvPr/>
        </p:nvGrpSpPr>
        <p:grpSpPr>
          <a:xfrm>
            <a:off x="189953" y="6477986"/>
            <a:ext cx="8713893" cy="283374"/>
            <a:chOff x="189953" y="266412"/>
            <a:chExt cx="9253893" cy="300939"/>
          </a:xfrm>
        </p:grpSpPr>
        <p:pic>
          <p:nvPicPr>
            <p:cNvPr id="11" name="圖片 10"/>
            <p:cNvPicPr>
              <a:picLocks noChangeAspect="1"/>
            </p:cNvPicPr>
            <p:nvPr/>
          </p:nvPicPr>
          <p:blipFill>
            <a:blip r:embed="rId2">
              <a:alphaModFix amt="31000"/>
              <a:duotone>
                <a:schemeClr val="accent4">
                  <a:shade val="45000"/>
                  <a:satMod val="135000"/>
                </a:schemeClr>
                <a:prstClr val="white"/>
              </a:duotone>
            </a:blip>
            <a:stretch>
              <a:fillRect/>
            </a:stretch>
          </p:blipFill>
          <p:spPr>
            <a:xfrm>
              <a:off x="189953" y="266412"/>
              <a:ext cx="4557649" cy="300013"/>
            </a:xfrm>
            <a:prstGeom prst="rect">
              <a:avLst/>
            </a:prstGeom>
          </p:spPr>
        </p:pic>
        <p:pic>
          <p:nvPicPr>
            <p:cNvPr id="12" name="圖片 11"/>
            <p:cNvPicPr>
              <a:picLocks noChangeAspect="1"/>
            </p:cNvPicPr>
            <p:nvPr/>
          </p:nvPicPr>
          <p:blipFill>
            <a:blip r:embed="rId2">
              <a:alphaModFix amt="31000"/>
              <a:duotone>
                <a:schemeClr val="accent4">
                  <a:shade val="45000"/>
                  <a:satMod val="135000"/>
                </a:schemeClr>
                <a:prstClr val="white"/>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1095210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Installing R</a:t>
            </a:r>
            <a:endParaRPr kumimoji="1" lang="zh-TW" altLang="en-US" sz="3200" dirty="0">
              <a:solidFill>
                <a:srgbClr val="00865F"/>
              </a:solidFill>
              <a:latin typeface="Noto Sans CJK TC Medium"/>
              <a:cs typeface="Noto Sans CJK TC Medium"/>
            </a:endParaRPr>
          </a:p>
        </p:txBody>
      </p:sp>
      <p:sp>
        <p:nvSpPr>
          <p:cNvPr id="16" name="內容版面配置區 2"/>
          <p:cNvSpPr>
            <a:spLocks noGrp="1"/>
          </p:cNvSpPr>
          <p:nvPr>
            <p:ph idx="1"/>
          </p:nvPr>
        </p:nvSpPr>
        <p:spPr/>
        <p:txBody>
          <a:bodyPr>
            <a:normAutofit/>
          </a:bodyPr>
          <a:lstStyle/>
          <a:p>
            <a:r>
              <a:rPr lang="en-US" altLang="zh-TW" sz="2000" dirty="0">
                <a:solidFill>
                  <a:schemeClr val="tx1">
                    <a:lumMod val="75000"/>
                    <a:lumOff val="25000"/>
                  </a:schemeClr>
                </a:solidFill>
                <a:latin typeface="+mn-lt"/>
                <a:cs typeface="Noto Sans CJK TC Regular"/>
              </a:rPr>
              <a:t>CRAN : the </a:t>
            </a:r>
            <a:r>
              <a:rPr lang="en-US" altLang="zh-TW" sz="2000" dirty="0">
                <a:solidFill>
                  <a:srgbClr val="FF0000"/>
                </a:solidFill>
                <a:latin typeface="+mn-lt"/>
                <a:cs typeface="Noto Sans CJK TC Regular"/>
              </a:rPr>
              <a:t>c</a:t>
            </a:r>
            <a:r>
              <a:rPr lang="en-US" altLang="zh-TW" sz="2000" dirty="0">
                <a:solidFill>
                  <a:schemeClr val="tx1">
                    <a:lumMod val="75000"/>
                    <a:lumOff val="25000"/>
                  </a:schemeClr>
                </a:solidFill>
                <a:latin typeface="+mn-lt"/>
                <a:cs typeface="Noto Sans CJK TC Regular"/>
              </a:rPr>
              <a:t>omprehensive </a:t>
            </a:r>
            <a:r>
              <a:rPr lang="en-US" altLang="zh-TW" sz="2000" dirty="0">
                <a:solidFill>
                  <a:srgbClr val="FF0000"/>
                </a:solidFill>
                <a:latin typeface="+mn-lt"/>
                <a:cs typeface="Noto Sans CJK TC Regular"/>
              </a:rPr>
              <a:t>R a</a:t>
            </a:r>
            <a:r>
              <a:rPr lang="en-US" altLang="zh-TW" sz="2000" dirty="0">
                <a:solidFill>
                  <a:schemeClr val="tx1">
                    <a:lumMod val="75000"/>
                    <a:lumOff val="25000"/>
                  </a:schemeClr>
                </a:solidFill>
                <a:latin typeface="+mn-lt"/>
                <a:cs typeface="Noto Sans CJK TC Regular"/>
              </a:rPr>
              <a:t>rchive </a:t>
            </a:r>
            <a:r>
              <a:rPr lang="en-US" altLang="zh-TW" sz="2000" dirty="0">
                <a:solidFill>
                  <a:srgbClr val="FF0000"/>
                </a:solidFill>
                <a:latin typeface="+mn-lt"/>
                <a:cs typeface="Noto Sans CJK TC Regular"/>
              </a:rPr>
              <a:t>n</a:t>
            </a:r>
            <a:r>
              <a:rPr lang="en-US" altLang="zh-TW" sz="2000" dirty="0">
                <a:solidFill>
                  <a:schemeClr val="tx1">
                    <a:lumMod val="75000"/>
                    <a:lumOff val="25000"/>
                  </a:schemeClr>
                </a:solidFill>
                <a:latin typeface="+mn-lt"/>
                <a:cs typeface="Noto Sans CJK TC Regular"/>
              </a:rPr>
              <a:t>etwork</a:t>
            </a:r>
          </a:p>
          <a:p>
            <a:pPr lvl="1">
              <a:lnSpc>
                <a:spcPct val="100000"/>
              </a:lnSpc>
            </a:pPr>
            <a:r>
              <a:rPr lang="en-US" altLang="zh-TW" sz="2000" dirty="0">
                <a:solidFill>
                  <a:schemeClr val="tx1">
                    <a:lumMod val="75000"/>
                    <a:lumOff val="25000"/>
                  </a:schemeClr>
                </a:solidFill>
                <a:cs typeface="Noto Sans CJK TC Regular"/>
              </a:rPr>
              <a:t>the central repository for the most popular R libraries &amp; serves the central role for R</a:t>
            </a:r>
          </a:p>
          <a:p>
            <a:pPr lvl="1">
              <a:lnSpc>
                <a:spcPct val="100000"/>
              </a:lnSpc>
            </a:pPr>
            <a:r>
              <a:rPr lang="en-US" altLang="zh-TW" sz="2000" dirty="0">
                <a:solidFill>
                  <a:schemeClr val="tx1">
                    <a:lumMod val="75000"/>
                    <a:lumOff val="25000"/>
                  </a:schemeClr>
                </a:solidFill>
                <a:cs typeface="Noto Sans CJK TC Regular"/>
              </a:rPr>
              <a:t>A new major version of R comes out once a year, and there are 2-3 minor releases each year.</a:t>
            </a:r>
          </a:p>
          <a:p>
            <a:pPr lvl="1">
              <a:lnSpc>
                <a:spcPct val="100000"/>
              </a:lnSpc>
            </a:pPr>
            <a:r>
              <a:rPr lang="en-US" altLang="zh-TW" sz="2000" dirty="0">
                <a:solidFill>
                  <a:schemeClr val="tx1">
                    <a:lumMod val="75000"/>
                    <a:lumOff val="25000"/>
                  </a:schemeClr>
                </a:solidFill>
                <a:cs typeface="Noto Sans CJK TC Regular"/>
                <a:hlinkClick r:id="rId3"/>
              </a:rPr>
              <a:t>https://cloud.r-project.org</a:t>
            </a:r>
            <a:endParaRPr lang="en-US" altLang="zh-TW" sz="2000" dirty="0">
              <a:solidFill>
                <a:schemeClr val="tx1">
                  <a:lumMod val="75000"/>
                  <a:lumOff val="25000"/>
                </a:schemeClr>
              </a:solidFill>
              <a:cs typeface="Noto Sans CJK TC Regular"/>
            </a:endParaRPr>
          </a:p>
          <a:p>
            <a:pPr lvl="2">
              <a:lnSpc>
                <a:spcPct val="100000"/>
              </a:lnSpc>
            </a:pPr>
            <a:r>
              <a:rPr lang="en-US" altLang="zh-TW" sz="1800" dirty="0">
                <a:cs typeface="Noto Sans CJK TC Regular"/>
              </a:rPr>
              <a:t>Instead use the cloud mirror, which automatically figures it out </a:t>
            </a: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4">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4">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4">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23" name="矩形 22"/>
          <p:cNvSpPr/>
          <p:nvPr/>
        </p:nvSpPr>
        <p:spPr>
          <a:xfrm>
            <a:off x="5035126" y="6543830"/>
            <a:ext cx="4153647" cy="276999"/>
          </a:xfrm>
          <a:prstGeom prst="rect">
            <a:avLst/>
          </a:prstGeom>
        </p:spPr>
        <p:txBody>
          <a:bodyPr wrap="square">
            <a:spAutoFit/>
          </a:bodyPr>
          <a:lstStyle/>
          <a:p>
            <a:pPr algn="r"/>
            <a:r>
              <a:rPr lang="en-US" altLang="zh-TW" sz="1200" i="1" dirty="0">
                <a:solidFill>
                  <a:schemeClr val="bg1"/>
                </a:solidFill>
              </a:rPr>
              <a:t>R for Data Science </a:t>
            </a:r>
            <a:r>
              <a:rPr lang="en-US" altLang="zh-TW" sz="1200" dirty="0">
                <a:solidFill>
                  <a:schemeClr val="bg1"/>
                </a:solidFill>
              </a:rPr>
              <a:t>by Garrett </a:t>
            </a:r>
            <a:r>
              <a:rPr lang="en-US" altLang="zh-TW" sz="1200" dirty="0" err="1">
                <a:solidFill>
                  <a:schemeClr val="bg1"/>
                </a:solidFill>
              </a:rPr>
              <a:t>Grolemund</a:t>
            </a:r>
            <a:r>
              <a:rPr lang="en-US" altLang="zh-TW" sz="1200" dirty="0">
                <a:solidFill>
                  <a:schemeClr val="bg1"/>
                </a:solidFill>
              </a:rPr>
              <a:t>, Hadley Wickham</a:t>
            </a:r>
          </a:p>
        </p:txBody>
      </p:sp>
    </p:spTree>
    <p:extLst>
      <p:ext uri="{BB962C8B-B14F-4D97-AF65-F5344CB8AC3E}">
        <p14:creationId xmlns:p14="http://schemas.microsoft.com/office/powerpoint/2010/main" val="1544462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Installing </a:t>
            </a:r>
            <a:r>
              <a:rPr kumimoji="1" lang="en-US" altLang="zh-TW" sz="3200" dirty="0" err="1">
                <a:solidFill>
                  <a:srgbClr val="00865F"/>
                </a:solidFill>
                <a:latin typeface="Noto Sans CJK TC Medium"/>
                <a:cs typeface="Noto Sans CJK TC Medium"/>
              </a:rPr>
              <a:t>RStudio</a:t>
            </a:r>
            <a:endParaRPr kumimoji="1" lang="zh-TW" altLang="en-US" sz="3200" dirty="0">
              <a:solidFill>
                <a:srgbClr val="00865F"/>
              </a:solidFill>
              <a:latin typeface="Noto Sans CJK TC Medium"/>
              <a:cs typeface="Noto Sans CJK TC Medium"/>
            </a:endParaRPr>
          </a:p>
        </p:txBody>
      </p:sp>
      <p:sp>
        <p:nvSpPr>
          <p:cNvPr id="16" name="內容版面配置區 2"/>
          <p:cNvSpPr>
            <a:spLocks noGrp="1"/>
          </p:cNvSpPr>
          <p:nvPr>
            <p:ph idx="1"/>
          </p:nvPr>
        </p:nvSpPr>
        <p:spPr>
          <a:xfrm>
            <a:off x="628650" y="1825625"/>
            <a:ext cx="7886700" cy="862860"/>
          </a:xfrm>
        </p:spPr>
        <p:txBody>
          <a:bodyPr>
            <a:normAutofit/>
          </a:bodyPr>
          <a:lstStyle/>
          <a:p>
            <a:pPr>
              <a:lnSpc>
                <a:spcPct val="100000"/>
              </a:lnSpc>
            </a:pPr>
            <a:r>
              <a:rPr lang="en-US" altLang="zh-TW" sz="2000" dirty="0">
                <a:solidFill>
                  <a:schemeClr val="tx1">
                    <a:lumMod val="75000"/>
                    <a:lumOff val="25000"/>
                  </a:schemeClr>
                </a:solidFill>
                <a:latin typeface="+mn-lt"/>
                <a:cs typeface="Noto Sans CJK TC Regular"/>
              </a:rPr>
              <a:t>An integrated development environment, or IDE, for R programming.</a:t>
            </a:r>
            <a:endParaRPr lang="en-US" altLang="zh-TW" sz="2000" dirty="0">
              <a:latin typeface="+mn-lt"/>
              <a:cs typeface="Noto Sans CJK TC Regular"/>
            </a:endParaRPr>
          </a:p>
          <a:p>
            <a:pPr lvl="1">
              <a:lnSpc>
                <a:spcPct val="100000"/>
              </a:lnSpc>
            </a:pPr>
            <a:r>
              <a:rPr lang="en-US" altLang="zh-TW" sz="1600" dirty="0">
                <a:solidFill>
                  <a:schemeClr val="tx1">
                    <a:lumMod val="75000"/>
                    <a:lumOff val="25000"/>
                  </a:schemeClr>
                </a:solidFill>
                <a:latin typeface="+mn-lt"/>
                <a:cs typeface="Noto Sans CJK TC Regular"/>
                <a:hlinkClick r:id="rId3"/>
              </a:rPr>
              <a:t>https://www.rstudio.com/products/rstudio/download/</a:t>
            </a:r>
            <a:endParaRPr lang="zh-TW" altLang="zh-TW" sz="1600" dirty="0">
              <a:solidFill>
                <a:schemeClr val="tx1">
                  <a:lumMod val="75000"/>
                  <a:lumOff val="25000"/>
                </a:schemeClr>
              </a:solidFill>
              <a:latin typeface="+mn-lt"/>
              <a:cs typeface="Noto Sans CJK TC Regular"/>
            </a:endParaRPr>
          </a:p>
          <a:p>
            <a:pPr>
              <a:lnSpc>
                <a:spcPct val="100000"/>
              </a:lnSpc>
            </a:pPr>
            <a:endParaRPr lang="zh-TW" altLang="en-US" sz="2000" dirty="0">
              <a:solidFill>
                <a:schemeClr val="tx1">
                  <a:lumMod val="75000"/>
                  <a:lumOff val="25000"/>
                </a:schemeClr>
              </a:solidFill>
              <a:latin typeface="+mn-lt"/>
              <a:cs typeface="Noto Sans CJK TC Regular"/>
            </a:endParaRP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4">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4">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4">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23" name="矩形 22"/>
          <p:cNvSpPr/>
          <p:nvPr/>
        </p:nvSpPr>
        <p:spPr>
          <a:xfrm>
            <a:off x="4219615" y="6561148"/>
            <a:ext cx="4924939" cy="276999"/>
          </a:xfrm>
          <a:prstGeom prst="rect">
            <a:avLst/>
          </a:prstGeom>
        </p:spPr>
        <p:txBody>
          <a:bodyPr wrap="square" anchor="t">
            <a:spAutoFit/>
          </a:bodyPr>
          <a:lstStyle/>
          <a:p>
            <a:pPr algn="r"/>
            <a:r>
              <a:rPr lang="en-US" altLang="zh-TW" sz="1200" dirty="0">
                <a:solidFill>
                  <a:schemeClr val="bg1"/>
                </a:solidFill>
                <a:ea typeface="新細明體"/>
              </a:rPr>
              <a:t> Figure </a:t>
            </a:r>
            <a:r>
              <a:rPr lang="en-US" sz="1200" dirty="0">
                <a:solidFill>
                  <a:schemeClr val="bg1"/>
                </a:solidFill>
                <a:ea typeface="新細明體"/>
              </a:rPr>
              <a:t>1.4.2, </a:t>
            </a:r>
            <a:r>
              <a:rPr lang="en-US" sz="1200" i="1" dirty="0">
                <a:solidFill>
                  <a:schemeClr val="bg1"/>
                </a:solidFill>
                <a:ea typeface="+mn-lt"/>
                <a:cs typeface="+mn-lt"/>
              </a:rPr>
              <a:t>R for Data Science</a:t>
            </a:r>
            <a:r>
              <a:rPr lang="en-US" sz="1200" dirty="0">
                <a:solidFill>
                  <a:schemeClr val="bg1"/>
                </a:solidFill>
                <a:ea typeface="+mn-lt"/>
                <a:cs typeface="+mn-lt"/>
              </a:rPr>
              <a:t> by Garrett </a:t>
            </a:r>
            <a:r>
              <a:rPr lang="en-US" sz="1200" dirty="0" err="1">
                <a:solidFill>
                  <a:schemeClr val="bg1"/>
                </a:solidFill>
                <a:ea typeface="+mn-lt"/>
                <a:cs typeface="+mn-lt"/>
              </a:rPr>
              <a:t>Grolemund</a:t>
            </a:r>
            <a:r>
              <a:rPr lang="en-US" sz="1200" dirty="0">
                <a:solidFill>
                  <a:schemeClr val="bg1"/>
                </a:solidFill>
                <a:ea typeface="+mn-lt"/>
                <a:cs typeface="+mn-lt"/>
              </a:rPr>
              <a:t>, Hadley Wickham</a:t>
            </a:r>
          </a:p>
        </p:txBody>
      </p:sp>
      <p:pic>
        <p:nvPicPr>
          <p:cNvPr id="18" name="圖片 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04988" y="2688485"/>
            <a:ext cx="4534024" cy="3683418"/>
          </a:xfrm>
          <a:prstGeom prst="rect">
            <a:avLst/>
          </a:prstGeom>
        </p:spPr>
      </p:pic>
    </p:spTree>
    <p:extLst>
      <p:ext uri="{BB962C8B-B14F-4D97-AF65-F5344CB8AC3E}">
        <p14:creationId xmlns:p14="http://schemas.microsoft.com/office/powerpoint/2010/main" val="3548020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a:t>RStudio</a:t>
            </a:r>
            <a:r>
              <a:rPr lang="en-US" altLang="zh-TW" dirty="0"/>
              <a:t> IDE Cheat Sheet</a:t>
            </a:r>
            <a:endParaRPr kumimoji="1" lang="zh-TW" altLang="en-US" dirty="0"/>
          </a:p>
        </p:txBody>
      </p:sp>
      <p:sp>
        <p:nvSpPr>
          <p:cNvPr id="3" name="內容版面配置區 2"/>
          <p:cNvSpPr>
            <a:spLocks noGrp="1"/>
          </p:cNvSpPr>
          <p:nvPr>
            <p:ph idx="1"/>
          </p:nvPr>
        </p:nvSpPr>
        <p:spPr/>
        <p:txBody>
          <a:bodyPr>
            <a:normAutofit/>
          </a:bodyPr>
          <a:lstStyle/>
          <a:p>
            <a:r>
              <a:rPr lang="en-US" altLang="zh-TW" sz="2000" dirty="0">
                <a:latin typeface="+mn-lt"/>
                <a:hlinkClick r:id="rId2"/>
              </a:rPr>
              <a:t>https://www.rstudio.com/wp-content/uploads/2016/01/rstudio-IDE-cheatsheet.pdf</a:t>
            </a:r>
            <a:endParaRPr lang="en-US" altLang="zh-TW" sz="2000" dirty="0">
              <a:latin typeface="+mn-lt"/>
            </a:endParaRPr>
          </a:p>
          <a:p>
            <a:r>
              <a:rPr lang="en-US" altLang="zh-TW" sz="2000" dirty="0">
                <a:latin typeface="+mn-lt"/>
              </a:rPr>
              <a:t>The </a:t>
            </a:r>
            <a:r>
              <a:rPr lang="en-US" altLang="zh-TW" sz="2000" dirty="0">
                <a:latin typeface="+mn-lt"/>
                <a:hlinkClick r:id="rId3"/>
              </a:rPr>
              <a:t>RStudio IDE</a:t>
            </a:r>
            <a:r>
              <a:rPr lang="en-US" altLang="zh-TW" sz="2000" dirty="0">
                <a:latin typeface="+mn-lt"/>
              </a:rPr>
              <a:t> is the most popular integrated development environment for R. </a:t>
            </a:r>
          </a:p>
          <a:p>
            <a:pPr lvl="1">
              <a:lnSpc>
                <a:spcPct val="100000"/>
              </a:lnSpc>
            </a:pPr>
            <a:r>
              <a:rPr lang="en-US" altLang="zh-TW" sz="1800" dirty="0"/>
              <a:t>Do you want to write, run, and debug your own R code? </a:t>
            </a:r>
          </a:p>
          <a:p>
            <a:pPr lvl="1">
              <a:lnSpc>
                <a:spcPct val="100000"/>
              </a:lnSpc>
            </a:pPr>
            <a:r>
              <a:rPr lang="en-US" altLang="zh-TW" sz="1800" dirty="0"/>
              <a:t>Work collaboratively on R projects with version control? </a:t>
            </a:r>
          </a:p>
          <a:p>
            <a:pPr lvl="1">
              <a:lnSpc>
                <a:spcPct val="100000"/>
              </a:lnSpc>
            </a:pPr>
            <a:r>
              <a:rPr lang="en-US" altLang="zh-TW" sz="1800" dirty="0"/>
              <a:t>Build packages or create documents and apps? </a:t>
            </a:r>
          </a:p>
          <a:p>
            <a:r>
              <a:rPr lang="en-US" altLang="zh-TW" sz="2000" dirty="0">
                <a:latin typeface="+mn-lt"/>
              </a:rPr>
              <a:t>No matter what you do with R, the </a:t>
            </a:r>
            <a:r>
              <a:rPr lang="en-US" altLang="zh-TW" sz="2000" dirty="0" err="1">
                <a:latin typeface="+mn-lt"/>
              </a:rPr>
              <a:t>RStudio</a:t>
            </a:r>
            <a:r>
              <a:rPr lang="en-US" altLang="zh-TW" sz="2000" dirty="0">
                <a:latin typeface="+mn-lt"/>
              </a:rPr>
              <a:t> IDE can help you do it faster. This cheat sheet will guide you through the most useful features of the IDE, as well as the long list of keyboard shortcuts built into the </a:t>
            </a:r>
            <a:r>
              <a:rPr lang="en-US" altLang="zh-TW" sz="2000" dirty="0" err="1">
                <a:latin typeface="+mn-lt"/>
              </a:rPr>
              <a:t>RStudio</a:t>
            </a:r>
            <a:r>
              <a:rPr lang="en-US" altLang="zh-TW" sz="2000" dirty="0">
                <a:latin typeface="+mn-lt"/>
              </a:rPr>
              <a:t> IDE. Updated 01/16.</a:t>
            </a: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solidFill>
                <a:schemeClr val="bg1"/>
              </a:solidFill>
              <a:ea typeface="新細明體"/>
              <a:cs typeface="Calibri"/>
            </a:endParaRPr>
          </a:p>
        </p:txBody>
      </p:sp>
      <p:sp>
        <p:nvSpPr>
          <p:cNvPr id="6" name="文字方塊 3">
            <a:extLst>
              <a:ext uri="{FF2B5EF4-FFF2-40B4-BE49-F238E27FC236}">
                <a16:creationId xmlns:a16="http://schemas.microsoft.com/office/drawing/2014/main" id="{35211B3D-AAA3-4EA1-B84A-A11E4556B082}"/>
              </a:ext>
            </a:extLst>
          </p:cNvPr>
          <p:cNvSpPr txBox="1"/>
          <p:nvPr/>
        </p:nvSpPr>
        <p:spPr>
          <a:xfrm>
            <a:off x="5294613" y="6581001"/>
            <a:ext cx="3849387"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a:t>
            </a:r>
            <a:r>
              <a:rPr kumimoji="1" lang="en-US" sz="1200" dirty="0">
                <a:solidFill>
                  <a:schemeClr val="bg1"/>
                </a:solidFill>
                <a:ea typeface="+mn-lt"/>
                <a:cs typeface="+mn-lt"/>
              </a:rPr>
              <a:t> 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endParaRPr lang="zh-TW" sz="1200" dirty="0">
              <a:solidFill>
                <a:schemeClr val="bg1"/>
              </a:solidFill>
              <a:ea typeface="新細明體"/>
              <a:cs typeface="Calibri"/>
            </a:endParaRPr>
          </a:p>
        </p:txBody>
      </p:sp>
    </p:spTree>
    <p:extLst>
      <p:ext uri="{BB962C8B-B14F-4D97-AF65-F5344CB8AC3E}">
        <p14:creationId xmlns:p14="http://schemas.microsoft.com/office/powerpoint/2010/main" val="2005940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Work clean</a:t>
            </a:r>
            <a:endParaRPr kumimoji="1" lang="zh-TW" altLang="en-US" sz="3200" dirty="0">
              <a:solidFill>
                <a:srgbClr val="00865F"/>
              </a:solidFill>
              <a:latin typeface="Noto Sans CJK TC Medium"/>
              <a:cs typeface="Noto Sans CJK TC Medium"/>
            </a:endParaRPr>
          </a:p>
        </p:txBody>
      </p:sp>
      <p:sp>
        <p:nvSpPr>
          <p:cNvPr id="16" name="內容版面配置區 2"/>
          <p:cNvSpPr>
            <a:spLocks noGrp="1"/>
          </p:cNvSpPr>
          <p:nvPr>
            <p:ph idx="1"/>
          </p:nvPr>
        </p:nvSpPr>
        <p:spPr>
          <a:xfrm>
            <a:off x="628650" y="1825624"/>
            <a:ext cx="4027557" cy="4048401"/>
          </a:xfrm>
        </p:spPr>
        <p:txBody>
          <a:bodyPr>
            <a:normAutofit/>
          </a:bodyPr>
          <a:lstStyle/>
          <a:p>
            <a:r>
              <a:rPr lang="en-US" altLang="zh-TW" sz="1800" dirty="0">
                <a:solidFill>
                  <a:schemeClr val="tx1">
                    <a:lumMod val="75000"/>
                    <a:lumOff val="25000"/>
                  </a:schemeClr>
                </a:solidFill>
                <a:latin typeface="+mn-lt"/>
                <a:cs typeface="Noto Sans CJK TC Regular"/>
              </a:rPr>
              <a:t>To start with an empty workspace and explicitly bring in the packages, code, and data you want. This ensures you know how to get into your ready-to-go state (as you have to perform or write down the steps to get there) and you aren’t held hostage to state you don’t know how to restore (what we call the “no alien artifact” rule).</a:t>
            </a:r>
          </a:p>
          <a:p>
            <a:r>
              <a:rPr lang="en-US" altLang="zh-TW" sz="1800" dirty="0">
                <a:solidFill>
                  <a:schemeClr val="tx1">
                    <a:lumMod val="75000"/>
                    <a:lumOff val="25000"/>
                  </a:schemeClr>
                </a:solidFill>
                <a:latin typeface="+mn-lt"/>
                <a:cs typeface="Noto Sans CJK TC Regular"/>
              </a:rPr>
              <a:t>RStudio &gt; Preferences, Tools &gt; Global Options, Tools &gt; Options</a:t>
            </a:r>
            <a:endParaRPr lang="zh-TW" altLang="en-US" sz="1800" dirty="0">
              <a:solidFill>
                <a:schemeClr val="tx1">
                  <a:lumMod val="75000"/>
                  <a:lumOff val="25000"/>
                </a:schemeClr>
              </a:solidFill>
              <a:latin typeface="+mn-lt"/>
              <a:cs typeface="Noto Sans CJK TC Regular"/>
            </a:endParaRP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23" name="矩形 22"/>
          <p:cNvSpPr/>
          <p:nvPr/>
        </p:nvSpPr>
        <p:spPr>
          <a:xfrm>
            <a:off x="4219615" y="6561148"/>
            <a:ext cx="4924939" cy="276999"/>
          </a:xfrm>
          <a:prstGeom prst="rect">
            <a:avLst/>
          </a:prstGeom>
        </p:spPr>
        <p:txBody>
          <a:bodyPr wrap="square" anchor="t">
            <a:spAutoFit/>
          </a:bodyPr>
          <a:lstStyle/>
          <a:p>
            <a:pPr algn="r"/>
            <a:r>
              <a:rPr lang="en-US" altLang="zh-TW" sz="1200" dirty="0">
                <a:solidFill>
                  <a:schemeClr val="bg1"/>
                </a:solidFill>
                <a:ea typeface="新細明體"/>
              </a:rPr>
              <a:t> Figure </a:t>
            </a:r>
            <a:r>
              <a:rPr lang="en-US" sz="1200" dirty="0">
                <a:solidFill>
                  <a:schemeClr val="bg1"/>
                </a:solidFill>
                <a:ea typeface="新細明體"/>
              </a:rPr>
              <a:t>A.4, </a:t>
            </a:r>
            <a:r>
              <a:rPr lang="en-US" altLang="zh-TW" sz="1200" i="1" dirty="0">
                <a:solidFill>
                  <a:schemeClr val="bg1"/>
                </a:solidFill>
                <a:ea typeface="+mn-lt"/>
                <a:cs typeface="+mn-lt"/>
              </a:rPr>
              <a:t>Practical Data Science with R</a:t>
            </a:r>
            <a:r>
              <a:rPr lang="en-US" altLang="zh-TW" sz="1200" dirty="0">
                <a:solidFill>
                  <a:schemeClr val="bg1"/>
                </a:solidFill>
                <a:ea typeface="+mn-lt"/>
                <a:cs typeface="+mn-lt"/>
              </a:rPr>
              <a:t> 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altLang="en-US" sz="1200" dirty="0">
              <a:solidFill>
                <a:schemeClr val="bg1"/>
              </a:solidFill>
              <a:ea typeface="新細明體"/>
              <a:cs typeface="Calibri"/>
            </a:endParaRPr>
          </a:p>
        </p:txBody>
      </p:sp>
      <p:pic>
        <p:nvPicPr>
          <p:cNvPr id="3" name="圖片 2">
            <a:extLst>
              <a:ext uri="{FF2B5EF4-FFF2-40B4-BE49-F238E27FC236}">
                <a16:creationId xmlns:a16="http://schemas.microsoft.com/office/drawing/2014/main" id="{0AC913F5-0E05-9B42-94F0-7C1046467BEB}"/>
              </a:ext>
            </a:extLst>
          </p:cNvPr>
          <p:cNvPicPr>
            <a:picLocks noChangeAspect="1"/>
          </p:cNvPicPr>
          <p:nvPr/>
        </p:nvPicPr>
        <p:blipFill>
          <a:blip r:embed="rId4"/>
          <a:stretch>
            <a:fillRect/>
          </a:stretch>
        </p:blipFill>
        <p:spPr>
          <a:xfrm>
            <a:off x="4676085" y="1825624"/>
            <a:ext cx="4337443" cy="3367225"/>
          </a:xfrm>
          <a:prstGeom prst="rect">
            <a:avLst/>
          </a:prstGeom>
        </p:spPr>
      </p:pic>
    </p:spTree>
    <p:extLst>
      <p:ext uri="{BB962C8B-B14F-4D97-AF65-F5344CB8AC3E}">
        <p14:creationId xmlns:p14="http://schemas.microsoft.com/office/powerpoint/2010/main" val="3361357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Running Code</a:t>
            </a:r>
            <a:endParaRPr kumimoji="1" lang="zh-TW" altLang="en-US" dirty="0"/>
          </a:p>
        </p:txBody>
      </p:sp>
      <p:sp>
        <p:nvSpPr>
          <p:cNvPr id="3" name="內容版面配置區 2"/>
          <p:cNvSpPr>
            <a:spLocks noGrp="1"/>
          </p:cNvSpPr>
          <p:nvPr>
            <p:ph idx="1"/>
          </p:nvPr>
        </p:nvSpPr>
        <p:spPr>
          <a:xfrm>
            <a:off x="628650" y="1825625"/>
            <a:ext cx="7886700" cy="1233060"/>
          </a:xfrm>
        </p:spPr>
        <p:txBody>
          <a:bodyPr>
            <a:normAutofit fontScale="77500" lnSpcReduction="20000"/>
          </a:bodyPr>
          <a:lstStyle/>
          <a:p>
            <a:pPr>
              <a:lnSpc>
                <a:spcPct val="120000"/>
              </a:lnSpc>
            </a:pPr>
            <a:r>
              <a:rPr lang="en-US" altLang="zh-TW" dirty="0" err="1">
                <a:latin typeface="+mn-lt"/>
              </a:rPr>
              <a:t>Cmd</a:t>
            </a:r>
            <a:r>
              <a:rPr lang="en-US" altLang="zh-TW" dirty="0">
                <a:latin typeface="+mn-lt"/>
              </a:rPr>
              <a:t>/Ctrl + Enter : executes the current R expression in the console</a:t>
            </a:r>
          </a:p>
          <a:p>
            <a:pPr>
              <a:lnSpc>
                <a:spcPct val="120000"/>
              </a:lnSpc>
            </a:pPr>
            <a:r>
              <a:rPr kumimoji="1" lang="en-US" altLang="zh-TW" dirty="0" err="1">
                <a:solidFill>
                  <a:schemeClr val="accent1"/>
                </a:solidFill>
                <a:latin typeface="+mn-lt"/>
              </a:rPr>
              <a:t>runningCode.R</a:t>
            </a:r>
            <a:endParaRPr kumimoji="1" lang="zh-TW" altLang="en-US" dirty="0">
              <a:solidFill>
                <a:schemeClr val="accent1"/>
              </a:solidFill>
              <a:latin typeface="+mn-lt"/>
            </a:endParaRPr>
          </a:p>
        </p:txBody>
      </p:sp>
      <p:pic>
        <p:nvPicPr>
          <p:cNvPr id="6" name="圖片 5"/>
          <p:cNvPicPr>
            <a:picLocks noChangeAspect="1"/>
          </p:cNvPicPr>
          <p:nvPr/>
        </p:nvPicPr>
        <p:blipFill rotWithShape="1">
          <a:blip r:embed="rId2">
            <a:extLst>
              <a:ext uri="{28A0092B-C50C-407E-A947-70E740481C1C}">
                <a14:useLocalDpi xmlns:a14="http://schemas.microsoft.com/office/drawing/2010/main"/>
              </a:ext>
            </a:extLst>
          </a:blip>
          <a:srcRect t="3027"/>
          <a:stretch/>
        </p:blipFill>
        <p:spPr>
          <a:xfrm>
            <a:off x="864676" y="3206431"/>
            <a:ext cx="7262824" cy="3023860"/>
          </a:xfrm>
          <a:prstGeom prst="rect">
            <a:avLst/>
          </a:prstGeom>
        </p:spPr>
      </p:pic>
      <p:sp>
        <p:nvSpPr>
          <p:cNvPr id="7" name="文字方塊 6"/>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002104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RStudio</a:t>
            </a:r>
            <a:r>
              <a:rPr lang="en-US" altLang="zh-TW" dirty="0"/>
              <a:t> diagnostics</a:t>
            </a:r>
          </a:p>
        </p:txBody>
      </p:sp>
      <p:sp>
        <p:nvSpPr>
          <p:cNvPr id="3" name="內容版面配置區 2"/>
          <p:cNvSpPr>
            <a:spLocks noGrp="1"/>
          </p:cNvSpPr>
          <p:nvPr>
            <p:ph idx="1"/>
          </p:nvPr>
        </p:nvSpPr>
        <p:spPr>
          <a:xfrm>
            <a:off x="628650" y="1825625"/>
            <a:ext cx="7886700" cy="1486016"/>
          </a:xfrm>
        </p:spPr>
        <p:txBody>
          <a:bodyPr>
            <a:normAutofit fontScale="92500" lnSpcReduction="10000"/>
          </a:bodyPr>
          <a:lstStyle/>
          <a:p>
            <a:pPr>
              <a:lnSpc>
                <a:spcPct val="110000"/>
              </a:lnSpc>
            </a:pPr>
            <a:r>
              <a:rPr lang="en-US" altLang="zh-TW" dirty="0">
                <a:latin typeface="+mn-lt"/>
              </a:rPr>
              <a:t>The script editor will also highlight syntax errors with a red squiggly line and a cross in the sidebar</a:t>
            </a:r>
          </a:p>
          <a:p>
            <a:pPr>
              <a:lnSpc>
                <a:spcPct val="110000"/>
              </a:lnSpc>
            </a:pPr>
            <a:r>
              <a:rPr lang="en-US" altLang="zh-TW" dirty="0" err="1">
                <a:solidFill>
                  <a:schemeClr val="accent1"/>
                </a:solidFill>
                <a:latin typeface="+mn-lt"/>
              </a:rPr>
              <a:t>diagnostics.R</a:t>
            </a:r>
            <a:endParaRPr lang="en-US" altLang="zh-TW" dirty="0">
              <a:solidFill>
                <a:schemeClr val="accent1"/>
              </a:solidFill>
              <a:latin typeface="+mn-lt"/>
            </a:endParaRPr>
          </a:p>
        </p:txBody>
      </p:sp>
      <p:pic>
        <p:nvPicPr>
          <p:cNvPr id="4" name="圖片 3"/>
          <p:cNvPicPr>
            <a:picLocks noChangeAspect="1"/>
          </p:cNvPicPr>
          <p:nvPr/>
        </p:nvPicPr>
        <p:blipFill>
          <a:blip r:embed="rId2"/>
          <a:stretch>
            <a:fillRect/>
          </a:stretch>
        </p:blipFill>
        <p:spPr>
          <a:xfrm>
            <a:off x="1046883" y="3343172"/>
            <a:ext cx="3599109" cy="1336033"/>
          </a:xfrm>
          <a:prstGeom prst="rect">
            <a:avLst/>
          </a:prstGeom>
        </p:spPr>
      </p:pic>
      <p:sp>
        <p:nvSpPr>
          <p:cNvPr id="5" name="文字方塊 4"/>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7" name="文字方塊 6">
            <a:extLst>
              <a:ext uri="{FF2B5EF4-FFF2-40B4-BE49-F238E27FC236}">
                <a16:creationId xmlns:a16="http://schemas.microsoft.com/office/drawing/2014/main" id="{FC58DAE8-F296-41AB-8085-68EB8D5B9CB5}"/>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3805453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16" name="內容版面配置區 2"/>
          <p:cNvSpPr>
            <a:spLocks noGrp="1"/>
          </p:cNvSpPr>
          <p:nvPr>
            <p:ph idx="1"/>
          </p:nvPr>
        </p:nvSpPr>
        <p:spPr/>
        <p:txBody>
          <a:bodyPr>
            <a:normAutofit/>
          </a:bodyPr>
          <a:lstStyle/>
          <a:p>
            <a:r>
              <a:rPr lang="en-US" altLang="zh-TW" dirty="0">
                <a:solidFill>
                  <a:schemeClr val="tx1">
                    <a:lumMod val="75000"/>
                    <a:lumOff val="25000"/>
                  </a:schemeClr>
                </a:solidFill>
                <a:latin typeface="+mn-lt"/>
                <a:cs typeface="Noto Sans CJK TC Regular"/>
              </a:rPr>
              <a:t>R uses functions to perform operations.</a:t>
            </a:r>
          </a:p>
          <a:p>
            <a:r>
              <a:rPr lang="en-US" altLang="zh-TW" dirty="0" err="1">
                <a:solidFill>
                  <a:schemeClr val="tx1">
                    <a:lumMod val="75000"/>
                    <a:lumOff val="25000"/>
                  </a:schemeClr>
                </a:solidFill>
                <a:latin typeface="+mn-lt"/>
                <a:cs typeface="Noto Sans CJK TC Regular"/>
              </a:rPr>
              <a:t>funcname</a:t>
            </a:r>
            <a:r>
              <a:rPr lang="en-US" altLang="zh-TW" dirty="0">
                <a:solidFill>
                  <a:schemeClr val="tx1">
                    <a:lumMod val="75000"/>
                    <a:lumOff val="25000"/>
                  </a:schemeClr>
                </a:solidFill>
                <a:latin typeface="+mn-lt"/>
                <a:cs typeface="Noto Sans CJK TC Regular"/>
              </a:rPr>
              <a:t>(input1, input2)</a:t>
            </a:r>
            <a:endParaRPr lang="mr-IN" altLang="zh-TW" dirty="0">
              <a:solidFill>
                <a:schemeClr val="tx1">
                  <a:lumMod val="75000"/>
                  <a:lumOff val="25000"/>
                </a:schemeClr>
              </a:solidFill>
              <a:latin typeface="+mn-lt"/>
              <a:cs typeface="Noto Sans CJK TC Regular"/>
            </a:endParaRPr>
          </a:p>
          <a:p>
            <a:endParaRPr lang="en-US" altLang="zh-TW" dirty="0">
              <a:solidFill>
                <a:schemeClr val="tx1">
                  <a:lumMod val="75000"/>
                  <a:lumOff val="25000"/>
                </a:schemeClr>
              </a:solidFill>
              <a:latin typeface="+mn-lt"/>
              <a:cs typeface="Noto Sans CJK TC Regular"/>
            </a:endParaRP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5" name="矩形 14"/>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4084130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Try the help command</a:t>
            </a:r>
          </a:p>
        </p:txBody>
      </p:sp>
      <p:sp>
        <p:nvSpPr>
          <p:cNvPr id="16" name="內容版面配置區 2"/>
          <p:cNvSpPr>
            <a:spLocks noGrp="1"/>
          </p:cNvSpPr>
          <p:nvPr>
            <p:ph idx="1"/>
          </p:nvPr>
        </p:nvSpPr>
        <p:spPr/>
        <p:txBody>
          <a:bodyPr>
            <a:normAutofit/>
          </a:bodyPr>
          <a:lstStyle/>
          <a:p>
            <a:pPr>
              <a:lnSpc>
                <a:spcPct val="120000"/>
              </a:lnSpc>
            </a:pPr>
            <a:r>
              <a:rPr lang="en-US" altLang="zh-TW" sz="2000" dirty="0">
                <a:solidFill>
                  <a:schemeClr val="tx1">
                    <a:lumMod val="75000"/>
                    <a:lumOff val="25000"/>
                  </a:schemeClr>
                </a:solidFill>
                <a:latin typeface="+mn-lt"/>
                <a:cs typeface="Noto Sans CJK TC Regular"/>
              </a:rPr>
              <a:t>Start R or </a:t>
            </a:r>
            <a:r>
              <a:rPr lang="en-US" altLang="zh-TW" sz="2000" dirty="0" err="1">
                <a:solidFill>
                  <a:schemeClr val="tx1">
                    <a:lumMod val="75000"/>
                    <a:lumOff val="25000"/>
                  </a:schemeClr>
                </a:solidFill>
                <a:latin typeface="+mn-lt"/>
                <a:cs typeface="Noto Sans CJK TC Regular"/>
              </a:rPr>
              <a:t>RStudio</a:t>
            </a:r>
            <a:r>
              <a:rPr lang="en-US" altLang="zh-TW" sz="2000" dirty="0">
                <a:solidFill>
                  <a:schemeClr val="tx1">
                    <a:lumMod val="75000"/>
                    <a:lumOff val="25000"/>
                  </a:schemeClr>
                </a:solidFill>
                <a:latin typeface="+mn-lt"/>
                <a:cs typeface="Noto Sans CJK TC Regular"/>
              </a:rPr>
              <a:t> and type help(</a:t>
            </a:r>
            <a:r>
              <a:rPr lang="en-US" altLang="zh-TW" sz="2000" dirty="0" err="1">
                <a:solidFill>
                  <a:schemeClr val="tx1">
                    <a:lumMod val="75000"/>
                    <a:lumOff val="25000"/>
                  </a:schemeClr>
                </a:solidFill>
                <a:latin typeface="+mn-lt"/>
                <a:cs typeface="Noto Sans CJK TC Regular"/>
              </a:rPr>
              <a:t>ls</a:t>
            </a:r>
            <a:r>
              <a:rPr lang="en-US" altLang="zh-TW" sz="2000" dirty="0">
                <a:solidFill>
                  <a:schemeClr val="tx1">
                    <a:lumMod val="75000"/>
                    <a:lumOff val="25000"/>
                  </a:schemeClr>
                </a:solidFill>
                <a:latin typeface="+mn-lt"/>
                <a:cs typeface="Noto Sans CJK TC Regular"/>
              </a:rPr>
              <a:t>) to get</a:t>
            </a:r>
          </a:p>
          <a:p>
            <a:pPr lvl="1">
              <a:lnSpc>
                <a:spcPct val="120000"/>
              </a:lnSpc>
            </a:pPr>
            <a:r>
              <a:rPr lang="en-US" altLang="zh-TW" dirty="0">
                <a:solidFill>
                  <a:schemeClr val="accent2">
                    <a:lumMod val="75000"/>
                  </a:schemeClr>
                </a:solidFill>
                <a:cs typeface="Noto Sans CJK TC Regular"/>
              </a:rPr>
              <a:t>documentation on the </a:t>
            </a:r>
            <a:r>
              <a:rPr lang="en-US" altLang="zh-TW" dirty="0" err="1">
                <a:solidFill>
                  <a:schemeClr val="accent2">
                    <a:lumMod val="75000"/>
                  </a:schemeClr>
                </a:solidFill>
                <a:cs typeface="Noto Sans CJK TC Regular"/>
              </a:rPr>
              <a:t>ls</a:t>
            </a:r>
            <a:r>
              <a:rPr lang="en-US" altLang="zh-TW" dirty="0">
                <a:solidFill>
                  <a:schemeClr val="accent2">
                    <a:lumMod val="75000"/>
                  </a:schemeClr>
                </a:solidFill>
                <a:cs typeface="Noto Sans CJK TC Regular"/>
              </a:rPr>
              <a:t> command used in our example</a:t>
            </a:r>
          </a:p>
          <a:p>
            <a:pPr lvl="1">
              <a:lnSpc>
                <a:spcPct val="120000"/>
              </a:lnSpc>
            </a:pPr>
            <a:r>
              <a:rPr lang="en-US" altLang="zh-TW" dirty="0">
                <a:solidFill>
                  <a:schemeClr val="accent2">
                    <a:lumMod val="75000"/>
                  </a:schemeClr>
                </a:solidFill>
                <a:cs typeface="Noto Sans CJK TC Regular"/>
              </a:rPr>
              <a:t>?</a:t>
            </a:r>
            <a:r>
              <a:rPr lang="en-US" altLang="zh-TW" dirty="0" err="1">
                <a:solidFill>
                  <a:schemeClr val="accent2">
                    <a:lumMod val="75000"/>
                  </a:schemeClr>
                </a:solidFill>
                <a:cs typeface="Noto Sans CJK TC Regular"/>
              </a:rPr>
              <a:t>funcname</a:t>
            </a:r>
            <a:endParaRPr lang="en-US" altLang="zh-TW" dirty="0">
              <a:solidFill>
                <a:schemeClr val="accent2">
                  <a:lumMod val="75000"/>
                </a:schemeClr>
              </a:solidFill>
              <a:cs typeface="Noto Sans CJK TC Regular"/>
            </a:endParaRP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7" name="矩形 2"/>
          <p:cNvSpPr/>
          <p:nvPr/>
        </p:nvSpPr>
        <p:spPr>
          <a:xfrm>
            <a:off x="3230835" y="6555724"/>
            <a:ext cx="5894189"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dirty="0">
              <a:solidFill>
                <a:schemeClr val="bg1"/>
              </a:solidFill>
              <a:ea typeface="新細明體"/>
              <a:cs typeface="Calibri"/>
            </a:endParaRPr>
          </a:p>
        </p:txBody>
      </p:sp>
    </p:spTree>
    <p:extLst>
      <p:ext uri="{BB962C8B-B14F-4D97-AF65-F5344CB8AC3E}">
        <p14:creationId xmlns:p14="http://schemas.microsoft.com/office/powerpoint/2010/main" val="722301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2"/>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867625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Starting with R</a:t>
            </a:r>
            <a:endParaRPr kumimoji="1" lang="zh-TW" altLang="en-US" sz="3200" dirty="0">
              <a:solidFill>
                <a:srgbClr val="00865F"/>
              </a:solidFill>
              <a:latin typeface="Noto Sans CJK TC Medium"/>
              <a:cs typeface="Noto Sans CJK TC Medium"/>
            </a:endParaRPr>
          </a:p>
        </p:txBody>
      </p:sp>
      <p:sp>
        <p:nvSpPr>
          <p:cNvPr id="16" name="內容版面配置區 2"/>
          <p:cNvSpPr>
            <a:spLocks noGrp="1"/>
          </p:cNvSpPr>
          <p:nvPr>
            <p:ph idx="1"/>
          </p:nvPr>
        </p:nvSpPr>
        <p:spPr/>
        <p:txBody>
          <a:bodyPr>
            <a:noAutofit/>
          </a:bodyPr>
          <a:lstStyle/>
          <a:p>
            <a:r>
              <a:rPr lang="en-US" altLang="zh-TW" sz="2000" dirty="0">
                <a:solidFill>
                  <a:schemeClr val="tx1">
                    <a:lumMod val="75000"/>
                    <a:lumOff val="25000"/>
                  </a:schemeClr>
                </a:solidFill>
                <a:latin typeface="+mn-lt"/>
                <a:cs typeface="Noto Sans CJK TC Regular"/>
              </a:rPr>
              <a:t>How to use package?</a:t>
            </a:r>
          </a:p>
          <a:p>
            <a:pPr lvl="1">
              <a:lnSpc>
                <a:spcPct val="100000"/>
              </a:lnSpc>
            </a:pPr>
            <a:r>
              <a:rPr lang="en-US" altLang="zh-TW" dirty="0" err="1">
                <a:solidFill>
                  <a:schemeClr val="accent2">
                    <a:lumMod val="75000"/>
                  </a:schemeClr>
                </a:solidFill>
                <a:cs typeface="Noto Sans CJK TC Regular"/>
              </a:rPr>
              <a:t>install.package</a:t>
            </a:r>
            <a:r>
              <a:rPr lang="en-US" altLang="zh-TW" dirty="0">
                <a:solidFill>
                  <a:schemeClr val="accent2">
                    <a:lumMod val="75000"/>
                  </a:schemeClr>
                </a:solidFill>
                <a:cs typeface="Noto Sans CJK TC Regular"/>
              </a:rPr>
              <a:t>(’</a:t>
            </a:r>
            <a:r>
              <a:rPr lang="en-US" altLang="zh-TW" dirty="0" err="1">
                <a:solidFill>
                  <a:schemeClr val="accent2">
                    <a:lumMod val="75000"/>
                  </a:schemeClr>
                </a:solidFill>
                <a:cs typeface="Noto Sans CJK TC Regular"/>
              </a:rPr>
              <a:t>ctv</a:t>
            </a:r>
            <a:r>
              <a:rPr lang="en-US" altLang="zh-TW" dirty="0">
                <a:solidFill>
                  <a:schemeClr val="accent2">
                    <a:lumMod val="75000"/>
                  </a:schemeClr>
                </a:solidFill>
                <a:cs typeface="Noto Sans CJK TC Regular"/>
              </a:rPr>
              <a:t>’)</a:t>
            </a:r>
          </a:p>
          <a:p>
            <a:pPr lvl="1">
              <a:lnSpc>
                <a:spcPct val="100000"/>
              </a:lnSpc>
            </a:pPr>
            <a:r>
              <a:rPr lang="en-US" altLang="zh-TW" dirty="0">
                <a:solidFill>
                  <a:schemeClr val="accent2">
                    <a:lumMod val="75000"/>
                  </a:schemeClr>
                </a:solidFill>
                <a:cs typeface="Noto Sans CJK TC Regular"/>
              </a:rPr>
              <a:t>library(‘</a:t>
            </a:r>
            <a:r>
              <a:rPr lang="en-US" altLang="zh-TW" dirty="0" err="1">
                <a:solidFill>
                  <a:schemeClr val="accent2">
                    <a:lumMod val="75000"/>
                  </a:schemeClr>
                </a:solidFill>
                <a:cs typeface="Noto Sans CJK TC Regular"/>
              </a:rPr>
              <a:t>ctv</a:t>
            </a:r>
            <a:r>
              <a:rPr lang="en-US" altLang="zh-TW" dirty="0">
                <a:solidFill>
                  <a:schemeClr val="accent2">
                    <a:lumMod val="75000"/>
                  </a:schemeClr>
                </a:solidFill>
                <a:cs typeface="Noto Sans CJK TC Regular"/>
              </a:rPr>
              <a:t>’)</a:t>
            </a:r>
          </a:p>
          <a:p>
            <a:r>
              <a:rPr lang="en-US" altLang="zh-TW" sz="2000" dirty="0">
                <a:solidFill>
                  <a:schemeClr val="tx1">
                    <a:lumMod val="75000"/>
                    <a:lumOff val="25000"/>
                  </a:schemeClr>
                </a:solidFill>
                <a:latin typeface="+mn-lt"/>
                <a:cs typeface="Noto Sans CJK TC Regular"/>
              </a:rPr>
              <a:t>How many packages?</a:t>
            </a:r>
          </a:p>
          <a:p>
            <a:pPr lvl="1">
              <a:lnSpc>
                <a:spcPct val="100000"/>
              </a:lnSpc>
            </a:pPr>
            <a:r>
              <a:rPr lang="en-US" altLang="zh-TW" dirty="0">
                <a:solidFill>
                  <a:srgbClr val="C55A11"/>
                </a:solidFill>
                <a:cs typeface="Noto Sans CJK TC Regular"/>
              </a:rPr>
              <a:t>https://</a:t>
            </a:r>
            <a:r>
              <a:rPr lang="en-US" altLang="zh-TW" dirty="0" err="1">
                <a:solidFill>
                  <a:srgbClr val="C55A11"/>
                </a:solidFill>
                <a:cs typeface="Noto Sans CJK TC Regular"/>
              </a:rPr>
              <a:t>cran.r-project.org</a:t>
            </a:r>
            <a:r>
              <a:rPr lang="en-US" altLang="zh-TW" dirty="0">
                <a:solidFill>
                  <a:srgbClr val="C55A11"/>
                </a:solidFill>
                <a:cs typeface="Noto Sans CJK TC Regular"/>
              </a:rPr>
              <a:t>/web/views/</a:t>
            </a:r>
            <a:endParaRPr lang="zh-TW" altLang="en-US" dirty="0">
              <a:solidFill>
                <a:srgbClr val="C55A11"/>
              </a:solidFill>
              <a:cs typeface="Noto Sans CJK TC Regular"/>
            </a:endParaRP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5" name="矩形 2"/>
          <p:cNvSpPr/>
          <p:nvPr/>
        </p:nvSpPr>
        <p:spPr>
          <a:xfrm>
            <a:off x="3286136" y="6561148"/>
            <a:ext cx="5894189"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2548016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16" name="內容版面配置區 2"/>
          <p:cNvSpPr>
            <a:spLocks noGrp="1"/>
          </p:cNvSpPr>
          <p:nvPr>
            <p:ph idx="1"/>
          </p:nvPr>
        </p:nvSpPr>
        <p:spPr/>
        <p:txBody>
          <a:bodyPr>
            <a:noAutofit/>
          </a:bodyPr>
          <a:lstStyle/>
          <a:p>
            <a:r>
              <a:rPr lang="mr-IN" altLang="zh-TW" sz="2000" dirty="0">
                <a:solidFill>
                  <a:schemeClr val="tx1">
                    <a:lumMod val="75000"/>
                    <a:lumOff val="25000"/>
                  </a:schemeClr>
                </a:solidFill>
                <a:latin typeface="+mn-lt"/>
                <a:cs typeface="Noto Sans CJK TC Regular"/>
              </a:rPr>
              <a:t>x &lt;- c(1,3,2,5)</a:t>
            </a:r>
            <a:endParaRPr lang="en-US" altLang="zh-TW" sz="2000" dirty="0">
              <a:solidFill>
                <a:schemeClr val="tx1">
                  <a:lumMod val="75000"/>
                  <a:lumOff val="25000"/>
                </a:schemeClr>
              </a:solidFill>
              <a:latin typeface="+mn-lt"/>
              <a:cs typeface="Noto Sans CJK TC Regular"/>
            </a:endParaRPr>
          </a:p>
          <a:p>
            <a:r>
              <a:rPr lang="mr-IN" altLang="zh-TW" sz="2000" dirty="0">
                <a:solidFill>
                  <a:schemeClr val="tx1">
                    <a:lumMod val="75000"/>
                    <a:lumOff val="25000"/>
                  </a:schemeClr>
                </a:solidFill>
                <a:latin typeface="+mn-lt"/>
                <a:cs typeface="Noto Sans CJK TC Regular"/>
              </a:rPr>
              <a:t>x=c(1,6,2)</a:t>
            </a:r>
          </a:p>
          <a:p>
            <a:r>
              <a:rPr lang="mr-IN" altLang="zh-TW" sz="2000" dirty="0">
                <a:solidFill>
                  <a:schemeClr val="tx1">
                    <a:lumMod val="75000"/>
                    <a:lumOff val="25000"/>
                  </a:schemeClr>
                </a:solidFill>
                <a:latin typeface="+mn-lt"/>
                <a:cs typeface="Noto Sans CJK TC Regular"/>
              </a:rPr>
              <a:t>y=c(1,4,3)</a:t>
            </a:r>
            <a:endParaRPr lang="en-US" altLang="zh-TW" sz="2000" dirty="0">
              <a:solidFill>
                <a:schemeClr val="tx1">
                  <a:lumMod val="75000"/>
                  <a:lumOff val="25000"/>
                </a:schemeClr>
              </a:solidFill>
              <a:latin typeface="+mn-lt"/>
              <a:cs typeface="Noto Sans CJK TC Regular"/>
            </a:endParaRPr>
          </a:p>
          <a:p>
            <a:r>
              <a:rPr lang="en-US" altLang="zh-TW" sz="2000" dirty="0">
                <a:solidFill>
                  <a:schemeClr val="tx1">
                    <a:lumMod val="75000"/>
                    <a:lumOff val="25000"/>
                  </a:schemeClr>
                </a:solidFill>
                <a:latin typeface="+mn-lt"/>
                <a:cs typeface="Noto Sans CJK TC Regular"/>
              </a:rPr>
              <a:t>length(x)</a:t>
            </a:r>
          </a:p>
          <a:p>
            <a:r>
              <a:rPr lang="en-US" altLang="zh-TW" sz="2000" dirty="0">
                <a:solidFill>
                  <a:schemeClr val="tx1">
                    <a:lumMod val="75000"/>
                    <a:lumOff val="25000"/>
                  </a:schemeClr>
                </a:solidFill>
                <a:latin typeface="+mn-lt"/>
                <a:cs typeface="Noto Sans CJK TC Regular"/>
              </a:rPr>
              <a:t>length(y)</a:t>
            </a:r>
          </a:p>
          <a:p>
            <a:r>
              <a:rPr lang="mr-IN" altLang="zh-TW" sz="2000" dirty="0">
                <a:solidFill>
                  <a:schemeClr val="tx1">
                    <a:lumMod val="75000"/>
                    <a:lumOff val="25000"/>
                  </a:schemeClr>
                </a:solidFill>
                <a:latin typeface="+mn-lt"/>
                <a:cs typeface="Noto Sans CJK TC Regular"/>
              </a:rPr>
              <a:t>x+y</a:t>
            </a: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7" name="矩形 16"/>
          <p:cNvSpPr/>
          <p:nvPr/>
        </p:nvSpPr>
        <p:spPr>
          <a:xfrm>
            <a:off x="0" y="6541245"/>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243992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16" name="內容版面配置區 2"/>
          <p:cNvSpPr>
            <a:spLocks noGrp="1"/>
          </p:cNvSpPr>
          <p:nvPr>
            <p:ph idx="1"/>
          </p:nvPr>
        </p:nvSpPr>
        <p:spPr/>
        <p:txBody>
          <a:bodyPr>
            <a:noAutofit/>
          </a:bodyPr>
          <a:lstStyle/>
          <a:p>
            <a:pPr>
              <a:lnSpc>
                <a:spcPct val="100000"/>
              </a:lnSpc>
            </a:pPr>
            <a:r>
              <a:rPr lang="mr-IN" altLang="zh-TW" sz="2000" spc="300" dirty="0">
                <a:solidFill>
                  <a:schemeClr val="tx1">
                    <a:lumMod val="75000"/>
                    <a:lumOff val="25000"/>
                  </a:schemeClr>
                </a:solidFill>
                <a:latin typeface="+mn-lt"/>
                <a:cs typeface="Noto Sans CJK TC Regular"/>
              </a:rPr>
              <a:t>ls()</a:t>
            </a:r>
          </a:p>
          <a:p>
            <a:pPr>
              <a:lnSpc>
                <a:spcPct val="100000"/>
              </a:lnSpc>
            </a:pPr>
            <a:r>
              <a:rPr lang="mr-IN" altLang="zh-TW" sz="2000" spc="300" dirty="0">
                <a:solidFill>
                  <a:schemeClr val="tx1">
                    <a:lumMod val="75000"/>
                    <a:lumOff val="25000"/>
                  </a:schemeClr>
                </a:solidFill>
                <a:latin typeface="+mn-lt"/>
                <a:cs typeface="Noto Sans CJK TC Regular"/>
              </a:rPr>
              <a:t>rm(x,y)</a:t>
            </a:r>
          </a:p>
          <a:p>
            <a:pPr>
              <a:lnSpc>
                <a:spcPct val="100000"/>
              </a:lnSpc>
            </a:pPr>
            <a:r>
              <a:rPr lang="mr-IN" altLang="zh-TW" sz="2000" spc="300" dirty="0">
                <a:solidFill>
                  <a:schemeClr val="tx1">
                    <a:lumMod val="75000"/>
                    <a:lumOff val="25000"/>
                  </a:schemeClr>
                </a:solidFill>
                <a:latin typeface="+mn-lt"/>
                <a:cs typeface="Noto Sans CJK TC Regular"/>
              </a:rPr>
              <a:t>ls()</a:t>
            </a:r>
          </a:p>
          <a:p>
            <a:pPr>
              <a:lnSpc>
                <a:spcPct val="100000"/>
              </a:lnSpc>
            </a:pPr>
            <a:r>
              <a:rPr lang="en-US" altLang="zh-TW" sz="2000" spc="300" dirty="0" err="1">
                <a:solidFill>
                  <a:schemeClr val="tx1">
                    <a:lumMod val="75000"/>
                    <a:lumOff val="25000"/>
                  </a:schemeClr>
                </a:solidFill>
                <a:latin typeface="+mn-lt"/>
                <a:cs typeface="Noto Sans CJK TC Regular"/>
              </a:rPr>
              <a:t>rm</a:t>
            </a:r>
            <a:r>
              <a:rPr lang="en-US" altLang="zh-TW" sz="2000" spc="300" dirty="0">
                <a:solidFill>
                  <a:schemeClr val="tx1">
                    <a:lumMod val="75000"/>
                    <a:lumOff val="25000"/>
                  </a:schemeClr>
                </a:solidFill>
                <a:latin typeface="+mn-lt"/>
                <a:cs typeface="Noto Sans CJK TC Regular"/>
              </a:rPr>
              <a:t>(list=</a:t>
            </a:r>
            <a:r>
              <a:rPr lang="en-US" altLang="zh-TW" sz="2000" spc="300" dirty="0" err="1">
                <a:solidFill>
                  <a:schemeClr val="tx1">
                    <a:lumMod val="75000"/>
                    <a:lumOff val="25000"/>
                  </a:schemeClr>
                </a:solidFill>
                <a:latin typeface="+mn-lt"/>
                <a:cs typeface="Noto Sans CJK TC Regular"/>
              </a:rPr>
              <a:t>ls</a:t>
            </a:r>
            <a:r>
              <a:rPr lang="en-US" altLang="zh-TW" sz="2000" spc="300" dirty="0">
                <a:solidFill>
                  <a:schemeClr val="tx1">
                    <a:lumMod val="75000"/>
                    <a:lumOff val="25000"/>
                  </a:schemeClr>
                </a:solidFill>
                <a:latin typeface="+mn-lt"/>
                <a:cs typeface="Noto Sans CJK TC Regular"/>
              </a:rPr>
              <a:t>())</a:t>
            </a:r>
            <a:endParaRPr lang="mr-IN" altLang="zh-TW" sz="2000" spc="300" dirty="0">
              <a:solidFill>
                <a:schemeClr val="tx1">
                  <a:lumMod val="75000"/>
                  <a:lumOff val="25000"/>
                </a:schemeClr>
              </a:solidFill>
              <a:latin typeface="+mn-lt"/>
              <a:cs typeface="Noto Sans CJK TC Regular"/>
            </a:endParaRPr>
          </a:p>
          <a:p>
            <a:pPr>
              <a:lnSpc>
                <a:spcPct val="100000"/>
              </a:lnSpc>
            </a:pPr>
            <a:endParaRPr lang="en-US" altLang="zh-TW" sz="2000" spc="300" dirty="0">
              <a:solidFill>
                <a:schemeClr val="tx1">
                  <a:lumMod val="75000"/>
                  <a:lumOff val="25000"/>
                </a:schemeClr>
              </a:solidFill>
              <a:latin typeface="Noto Sans CJK TC Regular"/>
              <a:cs typeface="Noto Sans CJK TC Regular"/>
            </a:endParaRP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7" name="矩形 16"/>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p>
        </p:txBody>
      </p:sp>
    </p:spTree>
    <p:extLst>
      <p:ext uri="{BB962C8B-B14F-4D97-AF65-F5344CB8AC3E}">
        <p14:creationId xmlns:p14="http://schemas.microsoft.com/office/powerpoint/2010/main" val="3519255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16" name="內容版面配置區 2"/>
          <p:cNvSpPr>
            <a:spLocks noGrp="1"/>
          </p:cNvSpPr>
          <p:nvPr>
            <p:ph idx="1"/>
          </p:nvPr>
        </p:nvSpPr>
        <p:spPr/>
        <p:txBody>
          <a:bodyPr>
            <a:noAutofit/>
          </a:bodyPr>
          <a:lstStyle/>
          <a:p>
            <a:pPr>
              <a:lnSpc>
                <a:spcPct val="120000"/>
              </a:lnSpc>
            </a:pPr>
            <a:r>
              <a:rPr lang="en-US" altLang="zh-TW" sz="2000" spc="300" dirty="0">
                <a:solidFill>
                  <a:schemeClr val="tx1">
                    <a:lumMod val="75000"/>
                    <a:lumOff val="25000"/>
                  </a:schemeClr>
                </a:solidFill>
                <a:latin typeface="+mn-lt"/>
                <a:cs typeface="Noto Sans CJK TC Regular"/>
              </a:rPr>
              <a:t>?matrix</a:t>
            </a:r>
          </a:p>
          <a:p>
            <a:pPr>
              <a:lnSpc>
                <a:spcPct val="120000"/>
              </a:lnSpc>
            </a:pPr>
            <a:r>
              <a:rPr lang="mr-IN" altLang="zh-TW" sz="2000" spc="300" dirty="0">
                <a:solidFill>
                  <a:schemeClr val="tx1">
                    <a:lumMod val="75000"/>
                    <a:lumOff val="25000"/>
                  </a:schemeClr>
                </a:solidFill>
                <a:latin typeface="+mn-lt"/>
                <a:cs typeface="Noto Sans CJK TC Regular"/>
              </a:rPr>
              <a:t>x=matrix(data=c(1,2,3,4) , nrow=2, ncol =2)</a:t>
            </a:r>
          </a:p>
          <a:p>
            <a:pPr>
              <a:lnSpc>
                <a:spcPct val="120000"/>
              </a:lnSpc>
            </a:pPr>
            <a:r>
              <a:rPr lang="it-IT" altLang="zh-TW" sz="2000" spc="300" dirty="0">
                <a:solidFill>
                  <a:schemeClr val="tx1">
                    <a:lumMod val="75000"/>
                    <a:lumOff val="25000"/>
                  </a:schemeClr>
                </a:solidFill>
                <a:latin typeface="+mn-lt"/>
                <a:cs typeface="Noto Sans CJK TC Regular"/>
              </a:rPr>
              <a:t>x=</a:t>
            </a:r>
            <a:r>
              <a:rPr lang="it-IT" altLang="zh-TW" sz="2000" spc="300" dirty="0" err="1">
                <a:solidFill>
                  <a:schemeClr val="tx1">
                    <a:lumMod val="75000"/>
                    <a:lumOff val="25000"/>
                  </a:schemeClr>
                </a:solidFill>
                <a:latin typeface="+mn-lt"/>
                <a:cs typeface="Noto Sans CJK TC Regular"/>
              </a:rPr>
              <a:t>matrix</a:t>
            </a:r>
            <a:r>
              <a:rPr lang="it-IT" altLang="zh-TW" sz="2000" spc="300" dirty="0">
                <a:solidFill>
                  <a:schemeClr val="tx1">
                    <a:lumMod val="75000"/>
                    <a:lumOff val="25000"/>
                  </a:schemeClr>
                </a:solidFill>
                <a:latin typeface="+mn-lt"/>
                <a:cs typeface="Noto Sans CJK TC Regular"/>
              </a:rPr>
              <a:t>(c(1,2,3,4) ,2,2)</a:t>
            </a:r>
          </a:p>
          <a:p>
            <a:pPr>
              <a:lnSpc>
                <a:spcPct val="120000"/>
              </a:lnSpc>
            </a:pPr>
            <a:r>
              <a:rPr lang="en-US" altLang="zh-TW" sz="2000" spc="300" dirty="0">
                <a:solidFill>
                  <a:schemeClr val="tx1">
                    <a:lumMod val="75000"/>
                    <a:lumOff val="25000"/>
                  </a:schemeClr>
                </a:solidFill>
                <a:latin typeface="+mn-lt"/>
                <a:cs typeface="Noto Sans CJK TC Regular"/>
              </a:rPr>
              <a:t>matrix(c(1,2,3,4) ,2,2,byrow =TRUE)</a:t>
            </a:r>
          </a:p>
          <a:p>
            <a:pPr>
              <a:lnSpc>
                <a:spcPct val="120000"/>
              </a:lnSpc>
            </a:pPr>
            <a:r>
              <a:rPr lang="en-US" altLang="zh-TW" sz="2000" spc="300" dirty="0" err="1">
                <a:solidFill>
                  <a:schemeClr val="tx1">
                    <a:lumMod val="75000"/>
                    <a:lumOff val="25000"/>
                  </a:schemeClr>
                </a:solidFill>
                <a:latin typeface="+mn-lt"/>
                <a:cs typeface="Noto Sans CJK TC Regular"/>
              </a:rPr>
              <a:t>sqrt</a:t>
            </a:r>
            <a:r>
              <a:rPr lang="en-US" altLang="zh-TW" sz="2000" spc="300" dirty="0">
                <a:solidFill>
                  <a:schemeClr val="tx1">
                    <a:lumMod val="75000"/>
                    <a:lumOff val="25000"/>
                  </a:schemeClr>
                </a:solidFill>
                <a:latin typeface="+mn-lt"/>
                <a:cs typeface="Noto Sans CJK TC Regular"/>
              </a:rPr>
              <a:t>(x)</a:t>
            </a:r>
          </a:p>
          <a:p>
            <a:pPr>
              <a:lnSpc>
                <a:spcPct val="120000"/>
              </a:lnSpc>
            </a:pPr>
            <a:r>
              <a:rPr lang="is-IS" altLang="zh-TW" sz="2000" spc="300" dirty="0">
                <a:solidFill>
                  <a:schemeClr val="tx1">
                    <a:lumMod val="75000"/>
                    <a:lumOff val="25000"/>
                  </a:schemeClr>
                </a:solidFill>
                <a:latin typeface="+mn-lt"/>
                <a:cs typeface="Noto Sans CJK TC Regular"/>
              </a:rPr>
              <a:t>x^2</a:t>
            </a: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7" name="矩形 16"/>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p>
        </p:txBody>
      </p:sp>
    </p:spTree>
    <p:extLst>
      <p:ext uri="{BB962C8B-B14F-4D97-AF65-F5344CB8AC3E}">
        <p14:creationId xmlns:p14="http://schemas.microsoft.com/office/powerpoint/2010/main" val="1745015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16" name="內容版面配置區 2"/>
          <p:cNvSpPr>
            <a:spLocks noGrp="1"/>
          </p:cNvSpPr>
          <p:nvPr>
            <p:ph idx="1"/>
          </p:nvPr>
        </p:nvSpPr>
        <p:spPr/>
        <p:txBody>
          <a:bodyPr>
            <a:noAutofit/>
          </a:bodyPr>
          <a:lstStyle/>
          <a:p>
            <a:pPr>
              <a:lnSpc>
                <a:spcPct val="120000"/>
              </a:lnSpc>
            </a:pPr>
            <a:r>
              <a:rPr lang="mr-IN" altLang="zh-TW" sz="2000" spc="300" dirty="0">
                <a:solidFill>
                  <a:schemeClr val="tx1">
                    <a:lumMod val="75000"/>
                    <a:lumOff val="25000"/>
                  </a:schemeClr>
                </a:solidFill>
                <a:latin typeface="+mn-lt"/>
                <a:cs typeface="Noto Sans CJK TC Regular"/>
              </a:rPr>
              <a:t>x=rnorm(50)</a:t>
            </a:r>
            <a:endParaRPr lang="en-US" altLang="zh-TW" sz="2000" spc="300" dirty="0">
              <a:solidFill>
                <a:schemeClr val="tx1">
                  <a:lumMod val="75000"/>
                  <a:lumOff val="25000"/>
                </a:schemeClr>
              </a:solidFill>
              <a:latin typeface="+mn-lt"/>
              <a:cs typeface="Noto Sans CJK TC Regular"/>
            </a:endParaRPr>
          </a:p>
          <a:p>
            <a:pPr>
              <a:lnSpc>
                <a:spcPct val="120000"/>
              </a:lnSpc>
            </a:pPr>
            <a:r>
              <a:rPr lang="mr-IN" altLang="zh-TW" sz="2000" spc="300" dirty="0">
                <a:solidFill>
                  <a:schemeClr val="tx1">
                    <a:lumMod val="75000"/>
                    <a:lumOff val="25000"/>
                  </a:schemeClr>
                </a:solidFill>
                <a:latin typeface="+mn-lt"/>
                <a:cs typeface="Noto Sans CJK TC Regular"/>
              </a:rPr>
              <a:t>y=x+rnorm(50, mean=50, sd=.1)</a:t>
            </a:r>
          </a:p>
          <a:p>
            <a:pPr>
              <a:lnSpc>
                <a:spcPct val="120000"/>
              </a:lnSpc>
            </a:pPr>
            <a:r>
              <a:rPr lang="en-US" altLang="zh-TW" sz="2000" spc="300" dirty="0" err="1">
                <a:solidFill>
                  <a:schemeClr val="tx1">
                    <a:lumMod val="75000"/>
                    <a:lumOff val="25000"/>
                  </a:schemeClr>
                </a:solidFill>
                <a:latin typeface="+mn-lt"/>
                <a:cs typeface="Noto Sans CJK TC Regular"/>
              </a:rPr>
              <a:t>cor</a:t>
            </a:r>
            <a:r>
              <a:rPr lang="en-US" altLang="zh-TW" sz="2000" spc="300" dirty="0">
                <a:solidFill>
                  <a:schemeClr val="tx1">
                    <a:lumMod val="75000"/>
                    <a:lumOff val="25000"/>
                  </a:schemeClr>
                </a:solidFill>
                <a:latin typeface="+mn-lt"/>
                <a:cs typeface="Noto Sans CJK TC Regular"/>
              </a:rPr>
              <a:t>(</a:t>
            </a:r>
            <a:r>
              <a:rPr lang="en-US" altLang="zh-TW" sz="2000" spc="300" dirty="0" err="1">
                <a:solidFill>
                  <a:schemeClr val="tx1">
                    <a:lumMod val="75000"/>
                    <a:lumOff val="25000"/>
                  </a:schemeClr>
                </a:solidFill>
                <a:latin typeface="+mn-lt"/>
                <a:cs typeface="Noto Sans CJK TC Regular"/>
              </a:rPr>
              <a:t>x,y</a:t>
            </a:r>
            <a:r>
              <a:rPr lang="en-US" altLang="zh-TW" sz="2000" spc="300" dirty="0">
                <a:solidFill>
                  <a:schemeClr val="tx1">
                    <a:lumMod val="75000"/>
                    <a:lumOff val="25000"/>
                  </a:schemeClr>
                </a:solidFill>
                <a:latin typeface="+mn-lt"/>
                <a:cs typeface="Noto Sans CJK TC Regular"/>
              </a:rPr>
              <a:t>)</a:t>
            </a: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7" name="矩形 16"/>
          <p:cNvSpPr/>
          <p:nvPr/>
        </p:nvSpPr>
        <p:spPr>
          <a:xfrm>
            <a:off x="0" y="658100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948797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16" name="內容版面配置區 2"/>
          <p:cNvSpPr>
            <a:spLocks noGrp="1"/>
          </p:cNvSpPr>
          <p:nvPr>
            <p:ph idx="1"/>
          </p:nvPr>
        </p:nvSpPr>
        <p:spPr/>
        <p:txBody>
          <a:bodyPr>
            <a:noAutofit/>
          </a:bodyPr>
          <a:lstStyle/>
          <a:p>
            <a:pPr>
              <a:lnSpc>
                <a:spcPct val="120000"/>
              </a:lnSpc>
            </a:pPr>
            <a:r>
              <a:rPr lang="nb-NO" altLang="zh-TW" sz="2000" spc="300" dirty="0" err="1">
                <a:solidFill>
                  <a:schemeClr val="tx1">
                    <a:lumMod val="75000"/>
                    <a:lumOff val="25000"/>
                  </a:schemeClr>
                </a:solidFill>
                <a:latin typeface="+mn-lt"/>
                <a:cs typeface="Noto Sans CJK TC Regular"/>
              </a:rPr>
              <a:t>set.seed</a:t>
            </a:r>
            <a:r>
              <a:rPr lang="nb-NO" altLang="zh-TW" sz="2000" spc="300" dirty="0">
                <a:solidFill>
                  <a:schemeClr val="tx1">
                    <a:lumMod val="75000"/>
                    <a:lumOff val="25000"/>
                  </a:schemeClr>
                </a:solidFill>
                <a:latin typeface="+mn-lt"/>
                <a:cs typeface="Noto Sans CJK TC Regular"/>
              </a:rPr>
              <a:t>(1303)</a:t>
            </a:r>
          </a:p>
          <a:p>
            <a:pPr>
              <a:lnSpc>
                <a:spcPct val="120000"/>
              </a:lnSpc>
            </a:pPr>
            <a:r>
              <a:rPr lang="mr-IN" altLang="zh-TW" sz="2000" spc="300" dirty="0">
                <a:solidFill>
                  <a:schemeClr val="tx1">
                    <a:lumMod val="75000"/>
                    <a:lumOff val="25000"/>
                  </a:schemeClr>
                </a:solidFill>
                <a:latin typeface="+mn-lt"/>
                <a:cs typeface="Noto Sans CJK TC Regular"/>
              </a:rPr>
              <a:t>rnorm(50)</a:t>
            </a:r>
            <a:endParaRPr lang="en-US" altLang="zh-TW" sz="2000" spc="300" dirty="0">
              <a:solidFill>
                <a:schemeClr val="tx1">
                  <a:lumMod val="75000"/>
                  <a:lumOff val="25000"/>
                </a:schemeClr>
              </a:solidFill>
              <a:latin typeface="+mn-lt"/>
              <a:cs typeface="Noto Sans CJK TC Regular"/>
            </a:endParaRP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7" name="矩形 16"/>
          <p:cNvSpPr/>
          <p:nvPr/>
        </p:nvSpPr>
        <p:spPr>
          <a:xfrm>
            <a:off x="0" y="6541245"/>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3829147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Basic Commands</a:t>
            </a:r>
          </a:p>
        </p:txBody>
      </p:sp>
      <p:sp>
        <p:nvSpPr>
          <p:cNvPr id="16" name="內容版面配置區 2"/>
          <p:cNvSpPr>
            <a:spLocks noGrp="1"/>
          </p:cNvSpPr>
          <p:nvPr>
            <p:ph idx="1"/>
          </p:nvPr>
        </p:nvSpPr>
        <p:spPr/>
        <p:txBody>
          <a:bodyPr>
            <a:noAutofit/>
          </a:bodyPr>
          <a:lstStyle/>
          <a:p>
            <a:r>
              <a:rPr lang="mr-IN" altLang="zh-TW" sz="2000" spc="300" dirty="0">
                <a:solidFill>
                  <a:schemeClr val="tx1">
                    <a:lumMod val="75000"/>
                    <a:lumOff val="25000"/>
                  </a:schemeClr>
                </a:solidFill>
                <a:latin typeface="+mn-lt"/>
                <a:cs typeface="Noto Sans CJK TC Regular"/>
              </a:rPr>
              <a:t>set.seed (3)</a:t>
            </a:r>
          </a:p>
          <a:p>
            <a:r>
              <a:rPr lang="mr-IN" altLang="zh-TW" sz="2000" spc="300" dirty="0">
                <a:solidFill>
                  <a:schemeClr val="tx1">
                    <a:lumMod val="75000"/>
                    <a:lumOff val="25000"/>
                  </a:schemeClr>
                </a:solidFill>
                <a:latin typeface="+mn-lt"/>
                <a:cs typeface="Noto Sans CJK TC Regular"/>
              </a:rPr>
              <a:t>y=rnorm (100)</a:t>
            </a:r>
          </a:p>
          <a:p>
            <a:r>
              <a:rPr lang="mr-IN" altLang="zh-TW" sz="2000" spc="300" dirty="0">
                <a:solidFill>
                  <a:schemeClr val="tx1">
                    <a:lumMod val="75000"/>
                    <a:lumOff val="25000"/>
                  </a:schemeClr>
                </a:solidFill>
                <a:latin typeface="+mn-lt"/>
                <a:cs typeface="Noto Sans CJK TC Regular"/>
              </a:rPr>
              <a:t>mean(y)</a:t>
            </a:r>
          </a:p>
          <a:p>
            <a:r>
              <a:rPr lang="mr-IN" altLang="zh-TW" sz="2000" spc="300" dirty="0">
                <a:solidFill>
                  <a:schemeClr val="tx1">
                    <a:lumMod val="75000"/>
                    <a:lumOff val="25000"/>
                  </a:schemeClr>
                </a:solidFill>
                <a:latin typeface="+mn-lt"/>
                <a:cs typeface="Noto Sans CJK TC Regular"/>
              </a:rPr>
              <a:t>var(y)</a:t>
            </a:r>
          </a:p>
          <a:p>
            <a:r>
              <a:rPr lang="mr-IN" altLang="zh-TW" sz="2000" spc="300" dirty="0">
                <a:solidFill>
                  <a:schemeClr val="tx1">
                    <a:lumMod val="75000"/>
                    <a:lumOff val="25000"/>
                  </a:schemeClr>
                </a:solidFill>
                <a:latin typeface="+mn-lt"/>
                <a:cs typeface="Noto Sans CJK TC Regular"/>
              </a:rPr>
              <a:t>sqrt(var(y))</a:t>
            </a:r>
          </a:p>
          <a:p>
            <a:r>
              <a:rPr lang="mr-IN" altLang="zh-TW" sz="2000" spc="300" dirty="0">
                <a:solidFill>
                  <a:schemeClr val="tx1">
                    <a:lumMod val="75000"/>
                    <a:lumOff val="25000"/>
                  </a:schemeClr>
                </a:solidFill>
                <a:latin typeface="+mn-lt"/>
                <a:cs typeface="Noto Sans CJK TC Regular"/>
              </a:rPr>
              <a:t>sd(y)</a:t>
            </a:r>
          </a:p>
        </p:txBody>
      </p:sp>
      <p:grpSp>
        <p:nvGrpSpPr>
          <p:cNvPr id="9" name="群組 8"/>
          <p:cNvGrpSpPr>
            <a:grpSpLocks noChangeAspect="1"/>
          </p:cNvGrpSpPr>
          <p:nvPr/>
        </p:nvGrpSpPr>
        <p:grpSpPr>
          <a:xfrm>
            <a:off x="110440" y="6573636"/>
            <a:ext cx="6199987" cy="215999"/>
            <a:chOff x="189953" y="266412"/>
            <a:chExt cx="9253893" cy="300939"/>
          </a:xfrm>
        </p:grpSpPr>
        <p:pic>
          <p:nvPicPr>
            <p:cNvPr id="10" name="圖片 9"/>
            <p:cNvPicPr>
              <a:picLocks noChangeAspect="1"/>
            </p:cNvPicPr>
            <p:nvPr/>
          </p:nvPicPr>
          <p:blipFill>
            <a:blip r:embed="rId3">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p:cNvPicPr>
              <a:picLocks noChangeAspect="1"/>
            </p:cNvPicPr>
            <p:nvPr/>
          </p:nvPicPr>
          <p:blipFill>
            <a:blip r:embed="rId3">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7" name="矩形 16"/>
          <p:cNvSpPr/>
          <p:nvPr/>
        </p:nvSpPr>
        <p:spPr>
          <a:xfrm>
            <a:off x="43295" y="6531306"/>
            <a:ext cx="9152660"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err="1">
              <a:solidFill>
                <a:schemeClr val="bg1"/>
              </a:solidFill>
              <a:ea typeface="新細明體"/>
              <a:cs typeface="Calibri"/>
            </a:endParaRPr>
          </a:p>
        </p:txBody>
      </p:sp>
    </p:spTree>
    <p:extLst>
      <p:ext uri="{BB962C8B-B14F-4D97-AF65-F5344CB8AC3E}">
        <p14:creationId xmlns:p14="http://schemas.microsoft.com/office/powerpoint/2010/main" val="3300502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i="1" dirty="0" err="1">
                <a:solidFill>
                  <a:srgbClr val="00865F"/>
                </a:solidFill>
                <a:latin typeface="Noto Sans CJK TC Medium"/>
                <a:cs typeface="Noto Sans CJK TC Medium"/>
              </a:rPr>
              <a:t>sessionInfo</a:t>
            </a:r>
            <a:r>
              <a:rPr kumimoji="1" lang="en-US" altLang="zh-TW" sz="3200" i="1" dirty="0">
                <a:solidFill>
                  <a:srgbClr val="00865F"/>
                </a:solidFill>
                <a:latin typeface="Noto Sans CJK TC Medium"/>
                <a:cs typeface="Noto Sans CJK TC Medium"/>
              </a:rPr>
              <a:t>()</a:t>
            </a:r>
            <a:endParaRPr kumimoji="1" lang="zh-TW" altLang="en-US" sz="3200" i="1" dirty="0">
              <a:solidFill>
                <a:srgbClr val="00865F"/>
              </a:solidFill>
              <a:latin typeface="Noto Sans CJK TC Medium"/>
              <a:cs typeface="Noto Sans CJK TC Medium"/>
            </a:endParaRPr>
          </a:p>
        </p:txBody>
      </p:sp>
      <p:sp>
        <p:nvSpPr>
          <p:cNvPr id="16" name="內容版面配置區 2"/>
          <p:cNvSpPr>
            <a:spLocks noGrp="1"/>
          </p:cNvSpPr>
          <p:nvPr>
            <p:ph idx="1"/>
          </p:nvPr>
        </p:nvSpPr>
        <p:spPr/>
        <p:txBody>
          <a:bodyPr>
            <a:noAutofit/>
          </a:bodyPr>
          <a:lstStyle/>
          <a:p>
            <a:r>
              <a:rPr lang="en-US" altLang="zh-TW" sz="2000" dirty="0">
                <a:solidFill>
                  <a:schemeClr val="tx1">
                    <a:lumMod val="75000"/>
                    <a:lumOff val="25000"/>
                  </a:schemeClr>
                </a:solidFill>
                <a:latin typeface="+mn-lt"/>
                <a:cs typeface="Noto Sans CJK TC Regular"/>
              </a:rPr>
              <a:t>what packages are present in your session</a:t>
            </a:r>
          </a:p>
          <a:p>
            <a:r>
              <a:rPr lang="en-US" altLang="zh-TW" sz="2000" dirty="0">
                <a:solidFill>
                  <a:schemeClr val="tx1">
                    <a:lumMod val="75000"/>
                    <a:lumOff val="25000"/>
                  </a:schemeClr>
                </a:solidFill>
                <a:latin typeface="+mn-lt"/>
                <a:cs typeface="Noto Sans CJK TC Regular"/>
              </a:rPr>
              <a:t>Very information for reproducing your analysis </a:t>
            </a:r>
          </a:p>
          <a:p>
            <a:pPr marL="0" indent="0">
              <a:buNone/>
            </a:pPr>
            <a:r>
              <a:rPr lang="en-US" altLang="zh-TW" sz="2000" dirty="0">
                <a:solidFill>
                  <a:schemeClr val="tx1">
                    <a:lumMod val="75000"/>
                    <a:lumOff val="25000"/>
                  </a:schemeClr>
                </a:solidFill>
                <a:latin typeface="+mn-lt"/>
                <a:cs typeface="Noto Sans CJK TC Regular"/>
              </a:rPr>
              <a:t>   =&gt; keep essential information when writing paper</a:t>
            </a:r>
            <a:endParaRPr lang="zh-TW" altLang="en-US" sz="2000" dirty="0">
              <a:solidFill>
                <a:schemeClr val="tx1">
                  <a:lumMod val="75000"/>
                  <a:lumOff val="25000"/>
                </a:schemeClr>
              </a:solidFill>
              <a:latin typeface="+mn-lt"/>
              <a:cs typeface="Noto Sans CJK TC Regular"/>
            </a:endParaRPr>
          </a:p>
        </p:txBody>
      </p:sp>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23" name="矩形 2"/>
          <p:cNvSpPr/>
          <p:nvPr/>
        </p:nvSpPr>
        <p:spPr>
          <a:xfrm>
            <a:off x="3206938" y="6561148"/>
            <a:ext cx="5894189" cy="276999"/>
          </a:xfrm>
          <a:prstGeom prst="rect">
            <a:avLst/>
          </a:prstGeom>
        </p:spPr>
        <p:txBody>
          <a:bodyPr wrap="square" anchor="t">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521365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R</a:t>
            </a:r>
            <a:r>
              <a:rPr kumimoji="1" lang="zh-TW" altLang="en-US" sz="3200" dirty="0">
                <a:solidFill>
                  <a:srgbClr val="00865F"/>
                </a:solidFill>
                <a:latin typeface="微軟正黑體"/>
                <a:ea typeface="微軟正黑體"/>
                <a:cs typeface="微軟正黑體"/>
              </a:rPr>
              <a:t>語言翻轉教室</a:t>
            </a:r>
          </a:p>
        </p:txBody>
      </p:sp>
      <p:sp>
        <p:nvSpPr>
          <p:cNvPr id="16" name="內容版面配置區 2"/>
          <p:cNvSpPr>
            <a:spLocks noGrp="1"/>
          </p:cNvSpPr>
          <p:nvPr>
            <p:ph idx="1"/>
          </p:nvPr>
        </p:nvSpPr>
        <p:spPr/>
        <p:txBody>
          <a:bodyPr>
            <a:noAutofit/>
          </a:bodyPr>
          <a:lstStyle/>
          <a:p>
            <a:pPr>
              <a:lnSpc>
                <a:spcPct val="140000"/>
              </a:lnSpc>
            </a:pPr>
            <a:r>
              <a:rPr lang="en-US" altLang="zh-TW" sz="2000" dirty="0">
                <a:solidFill>
                  <a:schemeClr val="tx1">
                    <a:lumMod val="75000"/>
                    <a:lumOff val="25000"/>
                  </a:schemeClr>
                </a:solidFill>
                <a:latin typeface="+mn-lt"/>
                <a:cs typeface="Noto Sans CJK TC Regular"/>
                <a:hlinkClick r:id="rId3"/>
              </a:rPr>
              <a:t>http://datascienceandr.org/</a:t>
            </a:r>
            <a:endParaRPr lang="en-US" altLang="zh-TW" sz="2000" dirty="0">
              <a:solidFill>
                <a:schemeClr val="tx1">
                  <a:lumMod val="75000"/>
                  <a:lumOff val="25000"/>
                </a:schemeClr>
              </a:solidFill>
              <a:latin typeface="+mn-lt"/>
              <a:cs typeface="Noto Sans CJK TC Regular"/>
            </a:endParaRPr>
          </a:p>
          <a:p>
            <a:pPr lvl="1">
              <a:lnSpc>
                <a:spcPct val="140000"/>
              </a:lnSpc>
            </a:pPr>
            <a:r>
              <a:rPr lang="en-US" altLang="zh-TW" sz="1600" dirty="0">
                <a:solidFill>
                  <a:schemeClr val="tx1">
                    <a:lumMod val="75000"/>
                    <a:lumOff val="25000"/>
                  </a:schemeClr>
                </a:solidFill>
                <a:cs typeface="Noto Sans CJK TC Regular"/>
              </a:rPr>
              <a:t>By </a:t>
            </a:r>
            <a:r>
              <a:rPr lang="en-US" altLang="zh-TW" sz="1600" dirty="0">
                <a:solidFill>
                  <a:schemeClr val="tx1">
                    <a:lumMod val="75000"/>
                    <a:lumOff val="25000"/>
                  </a:schemeClr>
                </a:solidFill>
                <a:cs typeface="Noto Sans CJK TC Regular"/>
                <a:hlinkClick r:id="rId4"/>
              </a:rPr>
              <a:t>Wush Wu</a:t>
            </a:r>
            <a:r>
              <a:rPr lang="zh-TW" altLang="en-US" sz="1600" dirty="0">
                <a:solidFill>
                  <a:schemeClr val="tx1">
                    <a:lumMod val="75000"/>
                    <a:lumOff val="25000"/>
                  </a:schemeClr>
                </a:solidFill>
                <a:cs typeface="Noto Sans CJK TC Regular"/>
                <a:hlinkClick r:id="rId4"/>
              </a:rPr>
              <a:t>、</a:t>
            </a:r>
            <a:r>
              <a:rPr lang="en-US" altLang="zh-TW" sz="1600" dirty="0">
                <a:solidFill>
                  <a:schemeClr val="tx1">
                    <a:lumMod val="75000"/>
                    <a:lumOff val="25000"/>
                  </a:schemeClr>
                </a:solidFill>
                <a:cs typeface="Noto Sans CJK TC Regular"/>
                <a:hlinkClick r:id="rId4"/>
              </a:rPr>
              <a:t>Chih Cheng Liang</a:t>
            </a:r>
            <a:r>
              <a:rPr lang="zh-TW" altLang="en-US" sz="1600" dirty="0">
                <a:solidFill>
                  <a:schemeClr val="tx1">
                    <a:lumMod val="75000"/>
                    <a:lumOff val="25000"/>
                  </a:schemeClr>
                </a:solidFill>
                <a:cs typeface="Noto Sans CJK TC Regular"/>
                <a:hlinkClick r:id="rId4"/>
              </a:rPr>
              <a:t>、</a:t>
            </a:r>
            <a:r>
              <a:rPr lang="en-US" altLang="zh-TW" sz="1600" dirty="0">
                <a:solidFill>
                  <a:schemeClr val="tx1">
                    <a:lumMod val="75000"/>
                    <a:lumOff val="25000"/>
                  </a:schemeClr>
                </a:solidFill>
                <a:cs typeface="Noto Sans CJK TC Regular"/>
                <a:hlinkClick r:id="rId4"/>
              </a:rPr>
              <a:t>Johnson Hsieh</a:t>
            </a:r>
            <a:endParaRPr lang="en-US" altLang="zh-TW" sz="1600" dirty="0">
              <a:solidFill>
                <a:schemeClr val="tx1">
                  <a:lumMod val="75000"/>
                  <a:lumOff val="25000"/>
                </a:schemeClr>
              </a:solidFill>
              <a:cs typeface="Noto Sans CJK TC Regular"/>
            </a:endParaRPr>
          </a:p>
        </p:txBody>
      </p:sp>
      <p:pic>
        <p:nvPicPr>
          <p:cNvPr id="14" name="圖片 13"/>
          <p:cNvPicPr>
            <a:picLocks noChangeAspect="1"/>
          </p:cNvPicPr>
          <p:nvPr/>
        </p:nvPicPr>
        <p:blipFill>
          <a:blip r:embed="rId5">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Tree>
    <p:extLst>
      <p:ext uri="{BB962C8B-B14F-4D97-AF65-F5344CB8AC3E}">
        <p14:creationId xmlns:p14="http://schemas.microsoft.com/office/powerpoint/2010/main" val="1400450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References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a:latin typeface="+mn-lt"/>
                <a:hlinkClick r:id="rId2"/>
              </a:rPr>
              <a:t>https://twitter.com/rstudiotips </a:t>
            </a:r>
            <a:endParaRPr lang="en-US" altLang="zh-TW" sz="2000" dirty="0">
              <a:latin typeface="+mn-lt"/>
            </a:endParaRPr>
          </a:p>
          <a:p>
            <a:pPr lvl="1">
              <a:lnSpc>
                <a:spcPct val="100000"/>
              </a:lnSpc>
            </a:pPr>
            <a:r>
              <a:rPr lang="en-US" altLang="zh-TW" sz="1800" dirty="0" err="1"/>
              <a:t>RStudio</a:t>
            </a:r>
            <a:r>
              <a:rPr lang="en-US" altLang="zh-TW" sz="1800" dirty="0"/>
              <a:t> Tips twitter account</a:t>
            </a:r>
          </a:p>
          <a:p>
            <a:pPr lvl="1">
              <a:lnSpc>
                <a:spcPct val="100000"/>
              </a:lnSpc>
            </a:pPr>
            <a:r>
              <a:rPr lang="en-US" altLang="zh-TW" sz="1800" dirty="0"/>
              <a:t>find one tip that looks interesting. Practice using it!</a:t>
            </a:r>
          </a:p>
          <a:p>
            <a:pPr>
              <a:lnSpc>
                <a:spcPct val="100000"/>
              </a:lnSpc>
            </a:pPr>
            <a:r>
              <a:rPr lang="en-US" altLang="zh-TW" sz="2000" dirty="0">
                <a:latin typeface="+mn-lt"/>
                <a:hlinkClick r:id="rId3"/>
              </a:rPr>
              <a:t>https://support.rstudio.com/hc/en-us/articles/205753617-Code-Diagnostics</a:t>
            </a:r>
            <a:endParaRPr lang="en-US" altLang="zh-TW" sz="2000" dirty="0">
              <a:latin typeface="+mn-lt"/>
            </a:endParaRPr>
          </a:p>
          <a:p>
            <a:pPr lvl="1">
              <a:lnSpc>
                <a:spcPct val="100000"/>
              </a:lnSpc>
            </a:pPr>
            <a:r>
              <a:rPr lang="en-US" altLang="zh-TW" sz="1800" dirty="0"/>
              <a:t>What other common mistakes will </a:t>
            </a:r>
            <a:r>
              <a:rPr lang="en-US" altLang="zh-TW" sz="1800" dirty="0" err="1"/>
              <a:t>RStudio</a:t>
            </a:r>
            <a:r>
              <a:rPr lang="en-US" altLang="zh-TW" sz="1800" dirty="0"/>
              <a:t> diagnostics report? </a:t>
            </a:r>
          </a:p>
        </p:txBody>
      </p:sp>
      <p:sp>
        <p:nvSpPr>
          <p:cNvPr id="4" name="文字方塊 3"/>
          <p:cNvSpPr txBox="1"/>
          <p:nvPr/>
        </p:nvSpPr>
        <p:spPr>
          <a:xfrm>
            <a:off x="8959270" y="6587057"/>
            <a:ext cx="184730" cy="276999"/>
          </a:xfrm>
          <a:prstGeom prst="rect">
            <a:avLst/>
          </a:prstGeom>
          <a:noFill/>
        </p:spPr>
        <p:txBody>
          <a:bodyPr wrap="none" rtlCol="0" anchor="t">
            <a:spAutoFit/>
          </a:bodyPr>
          <a:lstStyle/>
          <a:p>
            <a:pPr algn="r"/>
            <a:endParaRPr lang="en-US" altLang="zh-TW" sz="1200" dirty="0">
              <a:ea typeface="新細明體"/>
              <a:cs typeface="Calibri"/>
            </a:endParaRPr>
          </a:p>
        </p:txBody>
      </p:sp>
      <p:sp>
        <p:nvSpPr>
          <p:cNvPr id="6" name="文字方塊 6">
            <a:extLst>
              <a:ext uri="{FF2B5EF4-FFF2-40B4-BE49-F238E27FC236}">
                <a16:creationId xmlns:a16="http://schemas.microsoft.com/office/drawing/2014/main" id="{4FD1965C-947D-4B58-90B3-D2DD29671FCB}"/>
              </a:ext>
            </a:extLst>
          </p:cNvPr>
          <p:cNvSpPr txBox="1"/>
          <p:nvPr/>
        </p:nvSpPr>
        <p:spPr>
          <a:xfrm>
            <a:off x="5164097" y="6552421"/>
            <a:ext cx="3884653" cy="276999"/>
          </a:xfrm>
          <a:prstGeom prst="rect">
            <a:avLst/>
          </a:prstGeom>
          <a:noFill/>
        </p:spPr>
        <p:txBody>
          <a:bodyPr wrap="none" rtlCol="0" anchor="t">
            <a:spAutoFit/>
          </a:bodyPr>
          <a:lstStyle/>
          <a:p>
            <a:pPr algn="r"/>
            <a:r>
              <a:rPr kumimoji="1" lang="en-US" sz="1200" i="1" dirty="0">
                <a:solidFill>
                  <a:schemeClr val="bg1"/>
                </a:solidFill>
                <a:ea typeface="+mn-lt"/>
                <a:cs typeface="+mn-lt"/>
              </a:rPr>
              <a:t>R for Data Science </a:t>
            </a:r>
            <a:r>
              <a:rPr kumimoji="1" lang="en-US" sz="1200" dirty="0">
                <a:solidFill>
                  <a:schemeClr val="bg1"/>
                </a:solidFill>
                <a:ea typeface="+mn-lt"/>
                <a:cs typeface="+mn-lt"/>
              </a:rPr>
              <a:t>by Garrett </a:t>
            </a:r>
            <a:r>
              <a:rPr kumimoji="1" lang="en-US" sz="1200" dirty="0" err="1">
                <a:solidFill>
                  <a:schemeClr val="bg1"/>
                </a:solidFill>
                <a:ea typeface="+mn-lt"/>
                <a:cs typeface="+mn-lt"/>
              </a:rPr>
              <a:t>Grolemund</a:t>
            </a:r>
            <a:r>
              <a:rPr kumimoji="1" lang="en-US" sz="1200" dirty="0">
                <a:solidFill>
                  <a:schemeClr val="bg1"/>
                </a:solidFill>
                <a:ea typeface="+mn-lt"/>
                <a:cs typeface="+mn-lt"/>
              </a:rPr>
              <a:t>, Hadley Wickham</a:t>
            </a:r>
            <a:r>
              <a:rPr kumimoji="1" lang="en-US" altLang="zh-TW" sz="1200" dirty="0">
                <a:solidFill>
                  <a:schemeClr val="bg1"/>
                </a:solidFill>
                <a:ea typeface="新細明體"/>
              </a:rPr>
              <a:t> </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68704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59C45D0-7413-E83B-45D0-605C0EBCDA08}"/>
              </a:ext>
            </a:extLst>
          </p:cNvPr>
          <p:cNvSpPr>
            <a:spLocks noGrp="1"/>
          </p:cNvSpPr>
          <p:nvPr>
            <p:ph type="ctrTitle"/>
          </p:nvPr>
        </p:nvSpPr>
        <p:spPr/>
        <p:txBody>
          <a:bodyPr/>
          <a:lstStyle/>
          <a:p>
            <a:r>
              <a:rPr lang="en-US" altLang="zh-TW" dirty="0"/>
              <a:t>What is data science?</a:t>
            </a:r>
            <a:endParaRPr lang="zh-TW" altLang="en-US" dirty="0"/>
          </a:p>
        </p:txBody>
      </p:sp>
    </p:spTree>
    <p:extLst>
      <p:ext uri="{BB962C8B-B14F-4D97-AF65-F5344CB8AC3E}">
        <p14:creationId xmlns:p14="http://schemas.microsoft.com/office/powerpoint/2010/main" val="3151001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Getting help and learning more</a:t>
            </a:r>
            <a:endParaRPr kumimoji="1" lang="zh-TW" altLang="en-US" sz="3200" dirty="0">
              <a:solidFill>
                <a:srgbClr val="00865F"/>
              </a:solidFill>
              <a:latin typeface="Noto Sans CJK TC Medium"/>
              <a:cs typeface="Noto Sans CJK TC Medium"/>
            </a:endParaRPr>
          </a:p>
        </p:txBody>
      </p:sp>
      <p:sp>
        <p:nvSpPr>
          <p:cNvPr id="16" name="內容版面配置區 2"/>
          <p:cNvSpPr>
            <a:spLocks noGrp="1"/>
          </p:cNvSpPr>
          <p:nvPr>
            <p:ph idx="1"/>
          </p:nvPr>
        </p:nvSpPr>
        <p:spPr/>
        <p:txBody>
          <a:bodyPr>
            <a:noAutofit/>
          </a:bodyPr>
          <a:lstStyle/>
          <a:p>
            <a:r>
              <a:rPr lang="en-US" altLang="zh-TW" sz="2000" dirty="0">
                <a:solidFill>
                  <a:schemeClr val="tx1">
                    <a:lumMod val="75000"/>
                    <a:lumOff val="25000"/>
                  </a:schemeClr>
                </a:solidFill>
                <a:latin typeface="+mn-lt"/>
                <a:cs typeface="Noto Sans CJK TC Regular"/>
              </a:rPr>
              <a:t>If you get stuck, start with Google. Typically adding “R” to a query is enough to restrict it to relevant results</a:t>
            </a:r>
          </a:p>
          <a:p>
            <a:r>
              <a:rPr lang="en-US" altLang="zh-TW" sz="2000" dirty="0">
                <a:solidFill>
                  <a:schemeClr val="tx1">
                    <a:lumMod val="75000"/>
                    <a:lumOff val="25000"/>
                  </a:schemeClr>
                </a:solidFill>
                <a:latin typeface="+mn-lt"/>
                <a:cs typeface="Noto Sans CJK TC Regular"/>
              </a:rPr>
              <a:t>If Google doesn’t help, try </a:t>
            </a:r>
            <a:r>
              <a:rPr lang="en-US" altLang="zh-TW" sz="2000" dirty="0">
                <a:solidFill>
                  <a:schemeClr val="tx1">
                    <a:lumMod val="75000"/>
                    <a:lumOff val="25000"/>
                  </a:schemeClr>
                </a:solidFill>
                <a:latin typeface="+mn-lt"/>
                <a:cs typeface="Noto Sans CJK TC Regular"/>
                <a:hlinkClick r:id="rId3"/>
              </a:rPr>
              <a:t>stackoverflow</a:t>
            </a:r>
            <a:r>
              <a:rPr lang="en-US" altLang="zh-TW" sz="2000" dirty="0">
                <a:solidFill>
                  <a:schemeClr val="tx1">
                    <a:lumMod val="75000"/>
                    <a:lumOff val="25000"/>
                  </a:schemeClr>
                </a:solidFill>
                <a:latin typeface="+mn-lt"/>
                <a:cs typeface="Noto Sans CJK TC Regular"/>
              </a:rPr>
              <a:t>. Start by spending a little time searching for an existing answer, including [R] restrict your search to questions and answers that use R.</a:t>
            </a:r>
            <a:endParaRPr lang="zh-TW" altLang="en-US" sz="2000" dirty="0">
              <a:solidFill>
                <a:schemeClr val="tx1">
                  <a:lumMod val="75000"/>
                  <a:lumOff val="25000"/>
                </a:schemeClr>
              </a:solidFill>
              <a:latin typeface="+mn-lt"/>
              <a:cs typeface="Noto Sans CJK TC Regular"/>
            </a:endParaRPr>
          </a:p>
        </p:txBody>
      </p:sp>
      <p:pic>
        <p:nvPicPr>
          <p:cNvPr id="14" name="圖片 13"/>
          <p:cNvPicPr>
            <a:picLocks noChangeAspect="1"/>
          </p:cNvPicPr>
          <p:nvPr/>
        </p:nvPicPr>
        <p:blipFill>
          <a:blip r:embed="rId4">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8" name="矩形 17"/>
          <p:cNvSpPr/>
          <p:nvPr/>
        </p:nvSpPr>
        <p:spPr>
          <a:xfrm>
            <a:off x="4991830" y="6543830"/>
            <a:ext cx="4153647" cy="276999"/>
          </a:xfrm>
          <a:prstGeom prst="rect">
            <a:avLst/>
          </a:prstGeom>
        </p:spPr>
        <p:txBody>
          <a:bodyPr wrap="square">
            <a:spAutoFit/>
          </a:bodyPr>
          <a:lstStyle/>
          <a:p>
            <a:pPr algn="r"/>
            <a:r>
              <a:rPr lang="en-US" altLang="zh-TW" sz="1200" i="1" dirty="0">
                <a:solidFill>
                  <a:srgbClr val="FFFFFF"/>
                </a:solidFill>
              </a:rPr>
              <a:t>R for Data Science </a:t>
            </a:r>
            <a:r>
              <a:rPr lang="en-US" altLang="zh-TW" sz="1200" dirty="0">
                <a:solidFill>
                  <a:srgbClr val="FFFFFF"/>
                </a:solidFill>
              </a:rPr>
              <a:t>by Garrett </a:t>
            </a:r>
            <a:r>
              <a:rPr lang="en-US" altLang="zh-TW" sz="1200" dirty="0" err="1">
                <a:solidFill>
                  <a:srgbClr val="FFFFFF"/>
                </a:solidFill>
              </a:rPr>
              <a:t>Grolemund</a:t>
            </a:r>
            <a:r>
              <a:rPr lang="en-US" altLang="zh-TW" sz="1200" dirty="0">
                <a:solidFill>
                  <a:srgbClr val="FFFFFF"/>
                </a:solidFill>
              </a:rPr>
              <a:t>, Hadley Wickham</a:t>
            </a:r>
          </a:p>
        </p:txBody>
      </p:sp>
    </p:spTree>
    <p:extLst>
      <p:ext uri="{BB962C8B-B14F-4D97-AF65-F5344CB8AC3E}">
        <p14:creationId xmlns:p14="http://schemas.microsoft.com/office/powerpoint/2010/main" val="2914616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kumimoji="1" lang="en-US" altLang="zh-TW" sz="3200" dirty="0">
                <a:solidFill>
                  <a:srgbClr val="00865F"/>
                </a:solidFill>
                <a:latin typeface="Noto Sans CJK TC Medium"/>
                <a:cs typeface="Noto Sans CJK TC Medium"/>
              </a:rPr>
              <a:t>Getting help and learning more</a:t>
            </a:r>
            <a:endParaRPr kumimoji="1" lang="zh-TW" altLang="en-US" sz="3200" dirty="0">
              <a:solidFill>
                <a:srgbClr val="00865F"/>
              </a:solidFill>
              <a:latin typeface="Noto Sans CJK TC Medium"/>
              <a:cs typeface="Noto Sans CJK TC Medium"/>
            </a:endParaRPr>
          </a:p>
        </p:txBody>
      </p:sp>
      <p:sp>
        <p:nvSpPr>
          <p:cNvPr id="16" name="內容版面配置區 2"/>
          <p:cNvSpPr>
            <a:spLocks noGrp="1"/>
          </p:cNvSpPr>
          <p:nvPr>
            <p:ph idx="1"/>
          </p:nvPr>
        </p:nvSpPr>
        <p:spPr/>
        <p:txBody>
          <a:bodyPr>
            <a:noAutofit/>
          </a:bodyPr>
          <a:lstStyle/>
          <a:p>
            <a:r>
              <a:rPr lang="en-US" altLang="zh-TW" sz="2000" dirty="0">
                <a:solidFill>
                  <a:schemeClr val="tx1">
                    <a:lumMod val="75000"/>
                    <a:lumOff val="25000"/>
                  </a:schemeClr>
                </a:solidFill>
                <a:latin typeface="+mn-lt"/>
                <a:cs typeface="Noto Sans CJK TC Regular"/>
              </a:rPr>
              <a:t>If you get stuck, start with Google. Typically adding “R” to a query is enough to restrict it to relevant results</a:t>
            </a:r>
          </a:p>
          <a:p>
            <a:r>
              <a:rPr lang="en-US" altLang="zh-TW" sz="2000" dirty="0">
                <a:solidFill>
                  <a:schemeClr val="tx1">
                    <a:lumMod val="75000"/>
                    <a:lumOff val="25000"/>
                  </a:schemeClr>
                </a:solidFill>
                <a:latin typeface="+mn-lt"/>
                <a:cs typeface="Noto Sans CJK TC Regular"/>
              </a:rPr>
              <a:t>If Google doesn’t help, try </a:t>
            </a:r>
            <a:r>
              <a:rPr lang="en-US" altLang="zh-TW" sz="2000" dirty="0">
                <a:solidFill>
                  <a:schemeClr val="tx1">
                    <a:lumMod val="75000"/>
                    <a:lumOff val="25000"/>
                  </a:schemeClr>
                </a:solidFill>
                <a:latin typeface="+mn-lt"/>
                <a:cs typeface="Noto Sans CJK TC Regular"/>
                <a:hlinkClick r:id="rId3"/>
              </a:rPr>
              <a:t>stackoverflow</a:t>
            </a:r>
            <a:r>
              <a:rPr lang="en-US" altLang="zh-TW" sz="2000" dirty="0">
                <a:solidFill>
                  <a:schemeClr val="tx1">
                    <a:lumMod val="75000"/>
                    <a:lumOff val="25000"/>
                  </a:schemeClr>
                </a:solidFill>
                <a:latin typeface="+mn-lt"/>
                <a:cs typeface="Noto Sans CJK TC Regular"/>
              </a:rPr>
              <a:t>. Start by spending a little time searching for an existing answer, including [R] restrict your search to questions and answers that use R.</a:t>
            </a:r>
            <a:endParaRPr lang="zh-TW" altLang="en-US" sz="2000" dirty="0">
              <a:solidFill>
                <a:schemeClr val="tx1">
                  <a:lumMod val="75000"/>
                  <a:lumOff val="25000"/>
                </a:schemeClr>
              </a:solidFill>
              <a:latin typeface="+mn-lt"/>
              <a:cs typeface="Noto Sans CJK TC Regular"/>
            </a:endParaRPr>
          </a:p>
        </p:txBody>
      </p:sp>
      <p:pic>
        <p:nvPicPr>
          <p:cNvPr id="14" name="圖片 13"/>
          <p:cNvPicPr>
            <a:picLocks noChangeAspect="1"/>
          </p:cNvPicPr>
          <p:nvPr/>
        </p:nvPicPr>
        <p:blipFill>
          <a:blip r:embed="rId4">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8" name="矩形 17"/>
          <p:cNvSpPr/>
          <p:nvPr/>
        </p:nvSpPr>
        <p:spPr>
          <a:xfrm>
            <a:off x="4991830" y="6543830"/>
            <a:ext cx="4153647" cy="276999"/>
          </a:xfrm>
          <a:prstGeom prst="rect">
            <a:avLst/>
          </a:prstGeom>
        </p:spPr>
        <p:txBody>
          <a:bodyPr wrap="square">
            <a:spAutoFit/>
          </a:bodyPr>
          <a:lstStyle/>
          <a:p>
            <a:pPr algn="r"/>
            <a:r>
              <a:rPr lang="en-US" altLang="zh-TW" sz="1200" i="1" dirty="0">
                <a:solidFill>
                  <a:srgbClr val="FFFFFF"/>
                </a:solidFill>
              </a:rPr>
              <a:t>R for Data Science </a:t>
            </a:r>
            <a:r>
              <a:rPr lang="en-US" altLang="zh-TW" sz="1200" dirty="0">
                <a:solidFill>
                  <a:srgbClr val="FFFFFF"/>
                </a:solidFill>
              </a:rPr>
              <a:t>by Garrett </a:t>
            </a:r>
            <a:r>
              <a:rPr lang="en-US" altLang="zh-TW" sz="1200" dirty="0" err="1">
                <a:solidFill>
                  <a:srgbClr val="FFFFFF"/>
                </a:solidFill>
              </a:rPr>
              <a:t>Grolemund</a:t>
            </a:r>
            <a:r>
              <a:rPr lang="en-US" altLang="zh-TW" sz="1200" dirty="0">
                <a:solidFill>
                  <a:srgbClr val="FFFFFF"/>
                </a:solidFill>
              </a:rPr>
              <a:t>, Hadley Wickham</a:t>
            </a:r>
          </a:p>
        </p:txBody>
      </p:sp>
    </p:spTree>
    <p:extLst>
      <p:ext uri="{BB962C8B-B14F-4D97-AF65-F5344CB8AC3E}">
        <p14:creationId xmlns:p14="http://schemas.microsoft.com/office/powerpoint/2010/main" val="3323880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圖片 13"/>
          <p:cNvPicPr>
            <a:picLocks noChangeAspect="1"/>
          </p:cNvPicPr>
          <p:nvPr/>
        </p:nvPicPr>
        <p:blipFill>
          <a:blip r:embed="rId3">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sp>
        <p:nvSpPr>
          <p:cNvPr id="15" name="Content Placeholder 2"/>
          <p:cNvSpPr txBox="1">
            <a:spLocks/>
          </p:cNvSpPr>
          <p:nvPr/>
        </p:nvSpPr>
        <p:spPr>
          <a:xfrm>
            <a:off x="888611" y="745883"/>
            <a:ext cx="7886700" cy="560893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sz="1400" dirty="0">
                <a:solidFill>
                  <a:schemeClr val="tx1">
                    <a:lumMod val="75000"/>
                    <a:lumOff val="25000"/>
                  </a:schemeClr>
                </a:solidFill>
                <a:cs typeface="Noto Sans CJK TC Regular"/>
              </a:rPr>
              <a:t>Webs</a:t>
            </a:r>
          </a:p>
          <a:p>
            <a:pPr lvl="1">
              <a:lnSpc>
                <a:spcPct val="120000"/>
              </a:lnSpc>
            </a:pPr>
            <a:r>
              <a:rPr lang="en-US" sz="1200" dirty="0">
                <a:solidFill>
                  <a:srgbClr val="C55A11"/>
                </a:solidFill>
                <a:cs typeface="Noto Sans CJK TC Regular"/>
              </a:rPr>
              <a:t>Stack Overflow R section  : A  Q&amp;A site: http://</a:t>
            </a:r>
            <a:r>
              <a:rPr lang="en-US" sz="1200" dirty="0" err="1">
                <a:solidFill>
                  <a:srgbClr val="C55A11"/>
                </a:solidFill>
                <a:cs typeface="Noto Sans CJK TC Regular"/>
              </a:rPr>
              <a:t>stackoverflow.com</a:t>
            </a:r>
            <a:r>
              <a:rPr lang="en-US" sz="1200" dirty="0">
                <a:solidFill>
                  <a:srgbClr val="C55A11"/>
                </a:solidFill>
                <a:cs typeface="Noto Sans CJK TC Regular"/>
              </a:rPr>
              <a:t>/questions/tagged/r</a:t>
            </a:r>
          </a:p>
          <a:p>
            <a:pPr lvl="1">
              <a:lnSpc>
                <a:spcPct val="120000"/>
              </a:lnSpc>
            </a:pPr>
            <a:r>
              <a:rPr lang="en-US" sz="1200" dirty="0" err="1">
                <a:solidFill>
                  <a:srgbClr val="C55A11"/>
                </a:solidFill>
                <a:cs typeface="Noto Sans CJK TC Regular"/>
              </a:rPr>
              <a:t>LearnR</a:t>
            </a:r>
            <a:r>
              <a:rPr lang="en-US" sz="1200" dirty="0">
                <a:solidFill>
                  <a:srgbClr val="C55A11"/>
                </a:solidFill>
                <a:cs typeface="Noto Sans CJK TC Regular"/>
              </a:rPr>
              <a:t> : A translation of all the plots from Lattice: Multivariate Data Visualization with R (Use R!) (by D. </a:t>
            </a:r>
            <a:r>
              <a:rPr lang="en-US" sz="1200" dirty="0" err="1">
                <a:solidFill>
                  <a:srgbClr val="C55A11"/>
                </a:solidFill>
                <a:cs typeface="Noto Sans CJK TC Regular"/>
              </a:rPr>
              <a:t>Sarker</a:t>
            </a:r>
            <a:r>
              <a:rPr lang="en-US" sz="1200" dirty="0">
                <a:solidFill>
                  <a:srgbClr val="C55A11"/>
                </a:solidFill>
                <a:cs typeface="Noto Sans CJK TC Regular"/>
              </a:rPr>
              <a:t>; Springer, 2008) into ggplot2: http://</a:t>
            </a:r>
            <a:r>
              <a:rPr lang="en-US" sz="1200" dirty="0" err="1">
                <a:solidFill>
                  <a:srgbClr val="C55A11"/>
                </a:solidFill>
                <a:cs typeface="Noto Sans CJK TC Regular"/>
              </a:rPr>
              <a:t>learnr.wordpress.com</a:t>
            </a:r>
            <a:endParaRPr lang="en-US" sz="1200" dirty="0">
              <a:solidFill>
                <a:srgbClr val="C55A11"/>
              </a:solidFill>
              <a:cs typeface="Noto Sans CJK TC Regular"/>
            </a:endParaRPr>
          </a:p>
          <a:p>
            <a:pPr lvl="1">
              <a:lnSpc>
                <a:spcPct val="120000"/>
              </a:lnSpc>
            </a:pPr>
            <a:r>
              <a:rPr lang="en-US" sz="1200" dirty="0">
                <a:solidFill>
                  <a:srgbClr val="C55A11"/>
                </a:solidFill>
                <a:cs typeface="Noto Sans CJK TC Regular"/>
              </a:rPr>
              <a:t>R-bloggers : A high-quality R blog aggregator: </a:t>
            </a:r>
            <a:r>
              <a:rPr lang="en-US" sz="1200" dirty="0">
                <a:solidFill>
                  <a:srgbClr val="C55A11"/>
                </a:solidFill>
                <a:cs typeface="Noto Sans CJK TC Regular"/>
                <a:hlinkClick r:id="rId4"/>
              </a:rPr>
              <a:t>http://www.r-bloggers.com</a:t>
            </a:r>
            <a:endParaRPr lang="en-US" sz="1200" dirty="0">
              <a:solidFill>
                <a:srgbClr val="C55A11"/>
              </a:solidFill>
              <a:cs typeface="Noto Sans CJK TC Regular"/>
            </a:endParaRPr>
          </a:p>
          <a:p>
            <a:pPr lvl="1">
              <a:lnSpc>
                <a:spcPct val="120000"/>
              </a:lnSpc>
            </a:pPr>
            <a:r>
              <a:rPr lang="en-US" sz="1200" dirty="0">
                <a:solidFill>
                  <a:srgbClr val="C55A11"/>
                </a:solidFill>
                <a:cs typeface="Noto Sans CJK TC Regular"/>
              </a:rPr>
              <a:t>Courses </a:t>
            </a:r>
            <a:r>
              <a:rPr lang="en-US" sz="1200" dirty="0">
                <a:solidFill>
                  <a:srgbClr val="C55A11"/>
                </a:solidFill>
                <a:cs typeface="Noto Sans CJK TC Regular"/>
                <a:hlinkClick r:id="rId5"/>
              </a:rPr>
              <a:t>http://dataology.blogspot.tw/</a:t>
            </a:r>
            <a:endParaRPr lang="en-US" sz="1200" dirty="0">
              <a:solidFill>
                <a:srgbClr val="C55A11"/>
              </a:solidFill>
              <a:cs typeface="Noto Sans CJK TC Regular"/>
            </a:endParaRPr>
          </a:p>
          <a:p>
            <a:pPr>
              <a:lnSpc>
                <a:spcPct val="120000"/>
              </a:lnSpc>
            </a:pPr>
            <a:r>
              <a:rPr lang="en-US" sz="1200" dirty="0">
                <a:cs typeface="Noto Sans CJK TC Regular"/>
              </a:rPr>
              <a:t>R programming</a:t>
            </a:r>
          </a:p>
          <a:p>
            <a:pPr lvl="1">
              <a:lnSpc>
                <a:spcPct val="120000"/>
              </a:lnSpc>
            </a:pPr>
            <a:r>
              <a:rPr lang="en-US" sz="1200" dirty="0">
                <a:solidFill>
                  <a:srgbClr val="C55A11"/>
                </a:solidFill>
                <a:cs typeface="Noto Sans CJK TC Regular"/>
              </a:rPr>
              <a:t>Norman </a:t>
            </a:r>
            <a:r>
              <a:rPr lang="en-US" sz="1200" dirty="0" err="1">
                <a:solidFill>
                  <a:srgbClr val="C55A11"/>
                </a:solidFill>
                <a:cs typeface="Noto Sans CJK TC Regular"/>
              </a:rPr>
              <a:t>Matloff</a:t>
            </a:r>
            <a:r>
              <a:rPr lang="en-US" sz="1200" dirty="0">
                <a:solidFill>
                  <a:srgbClr val="C55A11"/>
                </a:solidFill>
                <a:cs typeface="Noto Sans CJK TC Regular"/>
              </a:rPr>
              <a:t>, The Art of R Programming</a:t>
            </a:r>
          </a:p>
          <a:p>
            <a:pPr lvl="1">
              <a:lnSpc>
                <a:spcPct val="120000"/>
              </a:lnSpc>
            </a:pPr>
            <a:r>
              <a:rPr lang="en-US" sz="1200" dirty="0">
                <a:solidFill>
                  <a:srgbClr val="C55A11"/>
                </a:solidFill>
                <a:cs typeface="Noto Sans CJK TC Regular"/>
              </a:rPr>
              <a:t>Garrett </a:t>
            </a:r>
            <a:r>
              <a:rPr lang="en-US" sz="1200" dirty="0" err="1">
                <a:solidFill>
                  <a:srgbClr val="C55A11"/>
                </a:solidFill>
                <a:cs typeface="Noto Sans CJK TC Regular"/>
              </a:rPr>
              <a:t>Grolemund</a:t>
            </a:r>
            <a:r>
              <a:rPr lang="en-US" sz="1200" dirty="0">
                <a:solidFill>
                  <a:srgbClr val="C55A11"/>
                </a:solidFill>
                <a:cs typeface="Noto Sans CJK TC Regular"/>
              </a:rPr>
              <a:t>, Hands-On Programming with R</a:t>
            </a:r>
          </a:p>
          <a:p>
            <a:pPr>
              <a:lnSpc>
                <a:spcPct val="120000"/>
              </a:lnSpc>
            </a:pPr>
            <a:r>
              <a:rPr lang="en-US" sz="1400" dirty="0">
                <a:solidFill>
                  <a:schemeClr val="tx1">
                    <a:lumMod val="75000"/>
                    <a:lumOff val="25000"/>
                  </a:schemeClr>
                </a:solidFill>
                <a:cs typeface="Noto Sans CJK TC Regular"/>
              </a:rPr>
              <a:t>R plus statistics</a:t>
            </a:r>
          </a:p>
          <a:p>
            <a:pPr lvl="1">
              <a:lnSpc>
                <a:spcPct val="120000"/>
              </a:lnSpc>
            </a:pPr>
            <a:r>
              <a:rPr lang="en-US" sz="1200" dirty="0">
                <a:solidFill>
                  <a:srgbClr val="C55A11"/>
                </a:solidFill>
                <a:cs typeface="Noto Sans CJK TC Regular"/>
              </a:rPr>
              <a:t>Robert </a:t>
            </a:r>
            <a:r>
              <a:rPr lang="en-US" sz="1200" dirty="0" err="1">
                <a:solidFill>
                  <a:srgbClr val="C55A11"/>
                </a:solidFill>
                <a:cs typeface="Noto Sans CJK TC Regular"/>
              </a:rPr>
              <a:t>Kabacoff</a:t>
            </a:r>
            <a:r>
              <a:rPr lang="en-US" sz="1200" dirty="0">
                <a:solidFill>
                  <a:srgbClr val="C55A11"/>
                </a:solidFill>
                <a:cs typeface="Noto Sans CJK TC Regular"/>
              </a:rPr>
              <a:t> R in Action (2nd edition)  Quick-R </a:t>
            </a:r>
            <a:r>
              <a:rPr lang="en-US" altLang="zh-TW" sz="1200" dirty="0">
                <a:solidFill>
                  <a:srgbClr val="C55A11"/>
                </a:solidFill>
                <a:cs typeface="Noto Sans CJK TC Regular"/>
              </a:rPr>
              <a:t>http://</a:t>
            </a:r>
            <a:r>
              <a:rPr lang="en-US" altLang="zh-TW" sz="1200" dirty="0" err="1">
                <a:solidFill>
                  <a:srgbClr val="C55A11"/>
                </a:solidFill>
                <a:cs typeface="Noto Sans CJK TC Regular"/>
              </a:rPr>
              <a:t>www.statmethods.net</a:t>
            </a:r>
            <a:r>
              <a:rPr lang="en-US" altLang="zh-TW" sz="1200" dirty="0">
                <a:solidFill>
                  <a:srgbClr val="C55A11"/>
                </a:solidFill>
                <a:cs typeface="Noto Sans CJK TC Regular"/>
              </a:rPr>
              <a:t>/</a:t>
            </a:r>
            <a:endParaRPr lang="en-US" sz="1200" dirty="0">
              <a:solidFill>
                <a:srgbClr val="C55A11"/>
              </a:solidFill>
              <a:cs typeface="Noto Sans CJK TC Regular"/>
            </a:endParaRPr>
          </a:p>
          <a:p>
            <a:pPr lvl="1">
              <a:lnSpc>
                <a:spcPct val="120000"/>
              </a:lnSpc>
            </a:pPr>
            <a:r>
              <a:rPr lang="en-US" sz="1200" dirty="0">
                <a:solidFill>
                  <a:srgbClr val="C55A11"/>
                </a:solidFill>
                <a:cs typeface="Noto Sans CJK TC Regular"/>
              </a:rPr>
              <a:t>Jared P. Lander R for Everyone</a:t>
            </a:r>
          </a:p>
          <a:p>
            <a:pPr>
              <a:lnSpc>
                <a:spcPct val="120000"/>
              </a:lnSpc>
            </a:pPr>
            <a:r>
              <a:rPr lang="en-US" sz="1400" dirty="0">
                <a:solidFill>
                  <a:schemeClr val="tx1">
                    <a:lumMod val="75000"/>
                    <a:lumOff val="25000"/>
                  </a:schemeClr>
                </a:solidFill>
                <a:cs typeface="Noto Sans CJK TC Regular"/>
              </a:rPr>
              <a:t>Data Science</a:t>
            </a:r>
          </a:p>
          <a:p>
            <a:pPr lvl="1">
              <a:lnSpc>
                <a:spcPct val="120000"/>
              </a:lnSpc>
            </a:pPr>
            <a:r>
              <a:rPr lang="en-US" sz="1200" dirty="0">
                <a:solidFill>
                  <a:srgbClr val="C55A11"/>
                </a:solidFill>
                <a:cs typeface="Noto Sans CJK TC Regular"/>
              </a:rPr>
              <a:t>Cathy O’Neil, Rachel </a:t>
            </a:r>
            <a:r>
              <a:rPr lang="en-US" sz="1200" dirty="0" err="1">
                <a:solidFill>
                  <a:srgbClr val="C55A11"/>
                </a:solidFill>
                <a:cs typeface="Noto Sans CJK TC Regular"/>
              </a:rPr>
              <a:t>Schutt</a:t>
            </a:r>
            <a:r>
              <a:rPr lang="en-US" sz="1200" dirty="0">
                <a:solidFill>
                  <a:srgbClr val="C55A11"/>
                </a:solidFill>
                <a:cs typeface="Noto Sans CJK TC Regular"/>
              </a:rPr>
              <a:t> Doing Data Science</a:t>
            </a:r>
          </a:p>
          <a:p>
            <a:pPr lvl="1">
              <a:lnSpc>
                <a:spcPct val="120000"/>
              </a:lnSpc>
            </a:pPr>
            <a:r>
              <a:rPr lang="en-US" sz="1200" dirty="0">
                <a:solidFill>
                  <a:srgbClr val="C55A11"/>
                </a:solidFill>
                <a:cs typeface="Noto Sans CJK TC Regular"/>
              </a:rPr>
              <a:t>Nina </a:t>
            </a:r>
            <a:r>
              <a:rPr lang="en-US" sz="1200" dirty="0" err="1">
                <a:solidFill>
                  <a:srgbClr val="C55A11"/>
                </a:solidFill>
                <a:cs typeface="Noto Sans CJK TC Regular"/>
              </a:rPr>
              <a:t>Zumel</a:t>
            </a:r>
            <a:r>
              <a:rPr lang="en-US" sz="1200" dirty="0">
                <a:solidFill>
                  <a:srgbClr val="C55A11"/>
                </a:solidFill>
                <a:cs typeface="Noto Sans CJK TC Regular"/>
              </a:rPr>
              <a:t>, John Mount Practical Data Science with R</a:t>
            </a:r>
          </a:p>
          <a:p>
            <a:pPr>
              <a:lnSpc>
                <a:spcPct val="120000"/>
              </a:lnSpc>
            </a:pPr>
            <a:r>
              <a:rPr lang="en-US" sz="1400" dirty="0">
                <a:solidFill>
                  <a:schemeClr val="tx1">
                    <a:lumMod val="75000"/>
                    <a:lumOff val="25000"/>
                  </a:schemeClr>
                </a:solidFill>
                <a:cs typeface="Noto Sans CJK TC Regular"/>
              </a:rPr>
              <a:t>Machine Learning</a:t>
            </a:r>
          </a:p>
          <a:p>
            <a:pPr lvl="1">
              <a:lnSpc>
                <a:spcPct val="120000"/>
              </a:lnSpc>
            </a:pPr>
            <a:r>
              <a:rPr lang="en-US" sz="1200" dirty="0">
                <a:solidFill>
                  <a:srgbClr val="C55A11"/>
                </a:solidFill>
                <a:cs typeface="Noto Sans CJK TC Regular"/>
              </a:rPr>
              <a:t>James et. al. An Introduction to Statistical Learning</a:t>
            </a:r>
          </a:p>
          <a:p>
            <a:pPr lvl="1">
              <a:lnSpc>
                <a:spcPct val="120000"/>
              </a:lnSpc>
            </a:pPr>
            <a:r>
              <a:rPr lang="en-US" sz="1200" dirty="0">
                <a:solidFill>
                  <a:srgbClr val="C55A11"/>
                </a:solidFill>
                <a:cs typeface="Noto Sans CJK TC Regular"/>
              </a:rPr>
              <a:t>Haste et. al. The Elements of Statistical Learning</a:t>
            </a:r>
          </a:p>
          <a:p>
            <a:pPr>
              <a:lnSpc>
                <a:spcPct val="120000"/>
              </a:lnSpc>
            </a:pPr>
            <a:r>
              <a:rPr lang="en-US" sz="1400" dirty="0">
                <a:solidFill>
                  <a:schemeClr val="tx1">
                    <a:lumMod val="75000"/>
                    <a:lumOff val="25000"/>
                  </a:schemeClr>
                </a:solidFill>
                <a:cs typeface="Noto Sans CJK TC Regular"/>
              </a:rPr>
              <a:t>Free </a:t>
            </a:r>
            <a:r>
              <a:rPr lang="en-US" sz="1400" dirty="0" err="1">
                <a:solidFill>
                  <a:schemeClr val="tx1">
                    <a:lumMod val="75000"/>
                    <a:lumOff val="25000"/>
                  </a:schemeClr>
                </a:solidFill>
                <a:cs typeface="Noto Sans CJK TC Regular"/>
              </a:rPr>
              <a:t>ebooks</a:t>
            </a:r>
            <a:r>
              <a:rPr lang="en-US" sz="1400" dirty="0">
                <a:solidFill>
                  <a:schemeClr val="tx1">
                    <a:lumMod val="75000"/>
                    <a:lumOff val="25000"/>
                  </a:schemeClr>
                </a:solidFill>
                <a:cs typeface="Noto Sans CJK TC Regular"/>
              </a:rPr>
              <a:t> @ </a:t>
            </a:r>
            <a:r>
              <a:rPr lang="en-US" sz="1400" dirty="0">
                <a:solidFill>
                  <a:schemeClr val="tx1">
                    <a:lumMod val="75000"/>
                    <a:lumOff val="25000"/>
                  </a:schemeClr>
                </a:solidFill>
                <a:cs typeface="Noto Sans CJK TC Regular"/>
                <a:hlinkClick r:id="rId6"/>
              </a:rPr>
              <a:t>http://dataology.blogspot.tw/2015/09/60.html</a:t>
            </a:r>
            <a:endParaRPr lang="en-US" sz="1400" dirty="0">
              <a:solidFill>
                <a:schemeClr val="tx1">
                  <a:lumMod val="75000"/>
                  <a:lumOff val="25000"/>
                </a:schemeClr>
              </a:solidFill>
              <a:cs typeface="Noto Sans CJK TC Regular"/>
            </a:endParaRPr>
          </a:p>
        </p:txBody>
      </p:sp>
      <p:sp>
        <p:nvSpPr>
          <p:cNvPr id="17" name="Rectangle 3"/>
          <p:cNvSpPr/>
          <p:nvPr/>
        </p:nvSpPr>
        <p:spPr>
          <a:xfrm>
            <a:off x="3807465" y="6540709"/>
            <a:ext cx="5343292" cy="286291"/>
          </a:xfrm>
          <a:prstGeom prst="rect">
            <a:avLst/>
          </a:prstGeom>
        </p:spPr>
        <p:txBody>
          <a:bodyPr wrap="square">
            <a:spAutoFit/>
          </a:bodyPr>
          <a:lstStyle/>
          <a:p>
            <a:pPr algn="r"/>
            <a:r>
              <a:rPr lang="en-US" sz="1200" dirty="0">
                <a:solidFill>
                  <a:srgbClr val="FFFFFF"/>
                </a:solidFill>
              </a:rPr>
              <a:t>http://</a:t>
            </a:r>
            <a:r>
              <a:rPr lang="en-US" sz="1200" dirty="0" err="1">
                <a:solidFill>
                  <a:srgbClr val="FFFFFF"/>
                </a:solidFill>
              </a:rPr>
              <a:t>winvector.github.io</a:t>
            </a:r>
            <a:r>
              <a:rPr lang="en-US" sz="1200" dirty="0">
                <a:solidFill>
                  <a:srgbClr val="FFFFFF"/>
                </a:solidFill>
              </a:rPr>
              <a:t>/</a:t>
            </a:r>
            <a:r>
              <a:rPr lang="en-US" sz="1200" dirty="0" err="1">
                <a:solidFill>
                  <a:srgbClr val="FFFFFF"/>
                </a:solidFill>
              </a:rPr>
              <a:t>IntroductionToDataScience</a:t>
            </a:r>
            <a:r>
              <a:rPr lang="en-US" sz="1200" dirty="0">
                <a:solidFill>
                  <a:srgbClr val="FFFFFF"/>
                </a:solidFill>
              </a:rPr>
              <a:t>/</a:t>
            </a:r>
          </a:p>
        </p:txBody>
      </p:sp>
    </p:spTree>
    <p:extLst>
      <p:ext uri="{BB962C8B-B14F-4D97-AF65-F5344CB8AC3E}">
        <p14:creationId xmlns:p14="http://schemas.microsoft.com/office/powerpoint/2010/main" val="459781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TextBox 5"/>
          <p:cNvSpPr txBox="1"/>
          <p:nvPr/>
        </p:nvSpPr>
        <p:spPr>
          <a:xfrm>
            <a:off x="1026332"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023827B9-0549-9F42-80B2-C9977D529919}"/>
              </a:ext>
            </a:extLst>
          </p:cNvPr>
          <p:cNvPicPr>
            <a:picLocks noChangeAspect="1"/>
          </p:cNvPicPr>
          <p:nvPr/>
        </p:nvPicPr>
        <p:blipFill>
          <a:blip r:embed="rId4"/>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375737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549AB8BB-5867-0CD3-392C-B7A00615322F}"/>
              </a:ext>
            </a:extLst>
          </p:cNvPr>
          <p:cNvSpPr>
            <a:spLocks noGrp="1"/>
          </p:cNvSpPr>
          <p:nvPr>
            <p:ph type="title"/>
          </p:nvPr>
        </p:nvSpPr>
        <p:spPr/>
        <p:txBody>
          <a:bodyPr/>
          <a:lstStyle/>
          <a:p>
            <a:r>
              <a:rPr lang="en" altLang="zh-TW" dirty="0"/>
              <a:t>Interdisciplinary</a:t>
            </a:r>
            <a:endParaRPr lang="zh-TW" altLang="en-US" dirty="0"/>
          </a:p>
        </p:txBody>
      </p:sp>
      <p:sp>
        <p:nvSpPr>
          <p:cNvPr id="6" name="內容版面配置區 5">
            <a:extLst>
              <a:ext uri="{FF2B5EF4-FFF2-40B4-BE49-F238E27FC236}">
                <a16:creationId xmlns:a16="http://schemas.microsoft.com/office/drawing/2014/main" id="{4D094D52-6E8C-4778-74F4-74B84B15C993}"/>
              </a:ext>
            </a:extLst>
          </p:cNvPr>
          <p:cNvSpPr>
            <a:spLocks noGrp="1"/>
          </p:cNvSpPr>
          <p:nvPr>
            <p:ph idx="1"/>
          </p:nvPr>
        </p:nvSpPr>
        <p:spPr/>
        <p:txBody>
          <a:bodyPr/>
          <a:lstStyle/>
          <a:p>
            <a:pPr>
              <a:lnSpc>
                <a:spcPct val="100000"/>
              </a:lnSpc>
            </a:pPr>
            <a:r>
              <a:rPr lang="en-US" altLang="zh-TW" sz="2400" dirty="0">
                <a:solidFill>
                  <a:schemeClr val="tx1">
                    <a:lumMod val="75000"/>
                    <a:lumOff val="25000"/>
                  </a:schemeClr>
                </a:solidFill>
                <a:latin typeface="+mn-lt"/>
                <a:cs typeface="Noto Sans CJK TC Regular"/>
              </a:rPr>
              <a:t>The statistician </a:t>
            </a:r>
            <a:r>
              <a:rPr lang="en-US" altLang="zh-TW" sz="2400" i="1" dirty="0">
                <a:solidFill>
                  <a:schemeClr val="tx1">
                    <a:lumMod val="75000"/>
                    <a:lumOff val="25000"/>
                  </a:schemeClr>
                </a:solidFill>
                <a:latin typeface="+mn-lt"/>
                <a:cs typeface="Noto Sans CJK TC Regular"/>
              </a:rPr>
              <a:t>William S. Cleveland </a:t>
            </a:r>
            <a:r>
              <a:rPr lang="en-US" altLang="zh-TW" sz="2400" dirty="0">
                <a:solidFill>
                  <a:schemeClr val="tx1">
                    <a:lumMod val="75000"/>
                    <a:lumOff val="25000"/>
                  </a:schemeClr>
                </a:solidFill>
                <a:latin typeface="+mn-lt"/>
                <a:cs typeface="Noto Sans CJK TC Regular"/>
              </a:rPr>
              <a:t>defined data science as an interdisciplinary field larger than statistics itself.</a:t>
            </a:r>
          </a:p>
          <a:p>
            <a:pPr lvl="1">
              <a:lnSpc>
                <a:spcPct val="100000"/>
              </a:lnSpc>
            </a:pPr>
            <a:r>
              <a:rPr lang="en-US" altLang="zh-TW" sz="2000" dirty="0">
                <a:solidFill>
                  <a:schemeClr val="tx1">
                    <a:lumMod val="75000"/>
                    <a:lumOff val="25000"/>
                  </a:schemeClr>
                </a:solidFill>
                <a:cs typeface="Noto Sans CJK TC Regular"/>
              </a:rPr>
              <a:t>statistics</a:t>
            </a:r>
          </a:p>
          <a:p>
            <a:pPr lvl="1">
              <a:lnSpc>
                <a:spcPct val="100000"/>
              </a:lnSpc>
            </a:pPr>
            <a:r>
              <a:rPr lang="en-US" altLang="zh-TW" sz="2000" dirty="0">
                <a:solidFill>
                  <a:schemeClr val="tx1">
                    <a:lumMod val="75000"/>
                    <a:lumOff val="25000"/>
                  </a:schemeClr>
                </a:solidFill>
                <a:cs typeface="Noto Sans CJK TC Regular"/>
              </a:rPr>
              <a:t>machine learning</a:t>
            </a:r>
          </a:p>
          <a:p>
            <a:pPr lvl="1">
              <a:lnSpc>
                <a:spcPct val="100000"/>
              </a:lnSpc>
            </a:pPr>
            <a:r>
              <a:rPr lang="en-US" altLang="zh-TW" sz="2000" dirty="0">
                <a:solidFill>
                  <a:schemeClr val="tx1">
                    <a:lumMod val="75000"/>
                    <a:lumOff val="25000"/>
                  </a:schemeClr>
                </a:solidFill>
                <a:cs typeface="Noto Sans CJK TC Regular"/>
              </a:rPr>
              <a:t>programming / computer science</a:t>
            </a:r>
          </a:p>
          <a:p>
            <a:pPr lvl="1">
              <a:lnSpc>
                <a:spcPct val="100000"/>
              </a:lnSpc>
            </a:pPr>
            <a:r>
              <a:rPr lang="en-US" altLang="zh-TW" sz="2000" dirty="0">
                <a:solidFill>
                  <a:schemeClr val="tx1">
                    <a:lumMod val="75000"/>
                    <a:lumOff val="25000"/>
                  </a:schemeClr>
                </a:solidFill>
                <a:cs typeface="Noto Sans CJK TC Regular"/>
              </a:rPr>
              <a:t>data engineering</a:t>
            </a:r>
          </a:p>
        </p:txBody>
      </p:sp>
      <p:sp>
        <p:nvSpPr>
          <p:cNvPr id="18" name="Content Placeholder 2"/>
          <p:cNvSpPr txBox="1">
            <a:spLocks/>
          </p:cNvSpPr>
          <p:nvPr/>
        </p:nvSpPr>
        <p:spPr>
          <a:xfrm>
            <a:off x="892986" y="1630227"/>
            <a:ext cx="7886700"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sz="2000" dirty="0">
              <a:solidFill>
                <a:schemeClr val="tx1">
                  <a:lumMod val="75000"/>
                  <a:lumOff val="25000"/>
                </a:schemeClr>
              </a:solidFill>
              <a:cs typeface="Noto Sans CJK TC Regular"/>
            </a:endParaRPr>
          </a:p>
        </p:txBody>
      </p:sp>
      <p:sp>
        <p:nvSpPr>
          <p:cNvPr id="3" name="TextBox 2">
            <a:extLst>
              <a:ext uri="{FF2B5EF4-FFF2-40B4-BE49-F238E27FC236}">
                <a16:creationId xmlns:a16="http://schemas.microsoft.com/office/drawing/2014/main" id="{6037CD75-60F2-4781-BCCB-CCF2F3BF3A10}"/>
              </a:ext>
            </a:extLst>
          </p:cNvPr>
          <p:cNvSpPr txBox="1"/>
          <p:nvPr/>
        </p:nvSpPr>
        <p:spPr>
          <a:xfrm>
            <a:off x="980520" y="6581001"/>
            <a:ext cx="81608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a:t>
            </a:r>
            <a:r>
              <a:rPr lang="en-US" altLang="zh-TW" sz="1200" dirty="0">
                <a:solidFill>
                  <a:schemeClr val="bg1"/>
                </a:solidFill>
                <a:ea typeface="+mn-lt"/>
                <a:cs typeface="+mn-lt"/>
              </a:rPr>
              <a:t>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ndParaRPr>
          </a:p>
        </p:txBody>
      </p:sp>
    </p:spTree>
    <p:extLst>
      <p:ext uri="{BB962C8B-B14F-4D97-AF65-F5344CB8AC3E}">
        <p14:creationId xmlns:p14="http://schemas.microsoft.com/office/powerpoint/2010/main" val="328068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81CC2FA7-6684-FF3B-ED06-F653A7D1C135}"/>
              </a:ext>
            </a:extLst>
          </p:cNvPr>
          <p:cNvSpPr>
            <a:spLocks noGrp="1"/>
          </p:cNvSpPr>
          <p:nvPr>
            <p:ph type="title"/>
          </p:nvPr>
        </p:nvSpPr>
        <p:spPr/>
        <p:txBody>
          <a:bodyPr/>
          <a:lstStyle/>
          <a:p>
            <a:r>
              <a:rPr lang="en" altLang="zh-TW" dirty="0"/>
              <a:t>Data to prediction</a:t>
            </a:r>
            <a:endParaRPr lang="zh-TW" altLang="en-US" dirty="0"/>
          </a:p>
        </p:txBody>
      </p:sp>
      <p:sp>
        <p:nvSpPr>
          <p:cNvPr id="3" name="內容版面配置區 2">
            <a:extLst>
              <a:ext uri="{FF2B5EF4-FFF2-40B4-BE49-F238E27FC236}">
                <a16:creationId xmlns:a16="http://schemas.microsoft.com/office/drawing/2014/main" id="{5336AB53-D26C-75A5-D695-03539A40AFB6}"/>
              </a:ext>
            </a:extLst>
          </p:cNvPr>
          <p:cNvSpPr>
            <a:spLocks noGrp="1"/>
          </p:cNvSpPr>
          <p:nvPr>
            <p:ph idx="1"/>
          </p:nvPr>
        </p:nvSpPr>
        <p:spPr/>
        <p:txBody>
          <a:bodyPr/>
          <a:lstStyle/>
          <a:p>
            <a:pPr>
              <a:lnSpc>
                <a:spcPct val="100000"/>
              </a:lnSpc>
            </a:pPr>
            <a:r>
              <a:rPr lang="en-US" altLang="zh-TW" sz="2000" dirty="0">
                <a:solidFill>
                  <a:schemeClr val="tx1">
                    <a:lumMod val="75000"/>
                    <a:lumOff val="25000"/>
                  </a:schemeClr>
                </a:solidFill>
                <a:latin typeface="+mn-lt"/>
                <a:cs typeface="Noto Sans CJK TC Regular"/>
              </a:rPr>
              <a:t>as managing the process that can transform </a:t>
            </a:r>
            <a:r>
              <a:rPr lang="en-US" altLang="zh-TW" sz="2000" b="1" dirty="0">
                <a:solidFill>
                  <a:schemeClr val="tx1">
                    <a:lumMod val="75000"/>
                    <a:lumOff val="25000"/>
                  </a:schemeClr>
                </a:solidFill>
                <a:latin typeface="+mn-lt"/>
                <a:cs typeface="Noto Sans CJK TC Regular"/>
              </a:rPr>
              <a:t>hypotheses </a:t>
            </a:r>
            <a:r>
              <a:rPr lang="en-US" altLang="zh-TW" sz="2000" dirty="0">
                <a:solidFill>
                  <a:schemeClr val="tx1">
                    <a:lumMod val="75000"/>
                    <a:lumOff val="25000"/>
                  </a:schemeClr>
                </a:solidFill>
                <a:latin typeface="+mn-lt"/>
                <a:cs typeface="Noto Sans CJK TC Regular"/>
              </a:rPr>
              <a:t>and </a:t>
            </a:r>
            <a:r>
              <a:rPr lang="en-US" altLang="zh-TW" sz="2000" b="1" dirty="0">
                <a:solidFill>
                  <a:schemeClr val="tx1">
                    <a:lumMod val="75000"/>
                    <a:lumOff val="25000"/>
                  </a:schemeClr>
                </a:solidFill>
                <a:latin typeface="+mn-lt"/>
                <a:cs typeface="Noto Sans CJK TC Regular"/>
              </a:rPr>
              <a:t>data </a:t>
            </a:r>
            <a:r>
              <a:rPr lang="en-US" altLang="zh-TW" sz="2000" dirty="0">
                <a:solidFill>
                  <a:schemeClr val="tx1">
                    <a:lumMod val="75000"/>
                    <a:lumOff val="25000"/>
                  </a:schemeClr>
                </a:solidFill>
                <a:latin typeface="+mn-lt"/>
                <a:cs typeface="Noto Sans CJK TC Regular"/>
              </a:rPr>
              <a:t>into actionable </a:t>
            </a:r>
            <a:r>
              <a:rPr lang="en-US" altLang="zh-TW" sz="2000" b="1" dirty="0">
                <a:solidFill>
                  <a:schemeClr val="tx1">
                    <a:lumMod val="75000"/>
                    <a:lumOff val="25000"/>
                  </a:schemeClr>
                </a:solidFill>
                <a:latin typeface="+mn-lt"/>
                <a:cs typeface="Noto Sans CJK TC Medium"/>
              </a:rPr>
              <a:t>predictions</a:t>
            </a:r>
          </a:p>
          <a:p>
            <a:pPr lvl="1">
              <a:lnSpc>
                <a:spcPct val="100000"/>
              </a:lnSpc>
            </a:pPr>
            <a:r>
              <a:rPr lang="en-US" altLang="zh-TW" dirty="0">
                <a:solidFill>
                  <a:schemeClr val="tx1">
                    <a:lumMod val="75000"/>
                    <a:lumOff val="25000"/>
                  </a:schemeClr>
                </a:solidFill>
                <a:cs typeface="Noto Sans CJK TC Regular"/>
              </a:rPr>
              <a:t>predicting who will win an election</a:t>
            </a:r>
          </a:p>
          <a:p>
            <a:pPr lvl="1">
              <a:lnSpc>
                <a:spcPct val="100000"/>
              </a:lnSpc>
            </a:pPr>
            <a:r>
              <a:rPr lang="en-US" altLang="zh-TW" dirty="0">
                <a:solidFill>
                  <a:schemeClr val="tx1">
                    <a:lumMod val="75000"/>
                    <a:lumOff val="25000"/>
                  </a:schemeClr>
                </a:solidFill>
                <a:cs typeface="Noto Sans CJK TC Regular"/>
              </a:rPr>
              <a:t>what products will sell well together</a:t>
            </a:r>
          </a:p>
          <a:p>
            <a:pPr lvl="1">
              <a:lnSpc>
                <a:spcPct val="100000"/>
              </a:lnSpc>
            </a:pPr>
            <a:r>
              <a:rPr lang="en-US" altLang="zh-TW" dirty="0">
                <a:solidFill>
                  <a:schemeClr val="tx1">
                    <a:lumMod val="75000"/>
                    <a:lumOff val="25000"/>
                  </a:schemeClr>
                </a:solidFill>
                <a:cs typeface="Noto Sans CJK TC Regular"/>
              </a:rPr>
              <a:t>which loans will default</a:t>
            </a:r>
          </a:p>
          <a:p>
            <a:pPr lvl="1">
              <a:lnSpc>
                <a:spcPct val="100000"/>
              </a:lnSpc>
            </a:pPr>
            <a:r>
              <a:rPr lang="en-US" altLang="zh-TW" dirty="0">
                <a:solidFill>
                  <a:schemeClr val="tx1">
                    <a:lumMod val="75000"/>
                    <a:lumOff val="25000"/>
                  </a:schemeClr>
                </a:solidFill>
                <a:cs typeface="Noto Sans CJK TC Regular"/>
              </a:rPr>
              <a:t>which advertisements will be clicked on</a:t>
            </a:r>
          </a:p>
          <a:p>
            <a:endParaRPr lang="zh-TW" altLang="en-US" dirty="0">
              <a:latin typeface="+mn-lt"/>
            </a:endParaRPr>
          </a:p>
        </p:txBody>
      </p:sp>
      <p:sp>
        <p:nvSpPr>
          <p:cNvPr id="18" name="Content Placeholder 2"/>
          <p:cNvSpPr txBox="1">
            <a:spLocks/>
          </p:cNvSpPr>
          <p:nvPr/>
        </p:nvSpPr>
        <p:spPr>
          <a:xfrm>
            <a:off x="892986" y="1636243"/>
            <a:ext cx="7886700"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TW" dirty="0">
              <a:solidFill>
                <a:schemeClr val="tx1">
                  <a:lumMod val="75000"/>
                  <a:lumOff val="25000"/>
                </a:schemeClr>
              </a:solidFill>
              <a:cs typeface="Noto Sans CJK TC Regular"/>
            </a:endParaRPr>
          </a:p>
        </p:txBody>
      </p:sp>
      <p:sp>
        <p:nvSpPr>
          <p:cNvPr id="16" name="TextBox 2">
            <a:extLst>
              <a:ext uri="{FF2B5EF4-FFF2-40B4-BE49-F238E27FC236}">
                <a16:creationId xmlns:a16="http://schemas.microsoft.com/office/drawing/2014/main" id="{622934BA-6F08-F34F-93DF-4E0DE1E0A6D0}"/>
              </a:ext>
            </a:extLst>
          </p:cNvPr>
          <p:cNvSpPr txBox="1"/>
          <p:nvPr/>
        </p:nvSpPr>
        <p:spPr>
          <a:xfrm>
            <a:off x="980520" y="6565998"/>
            <a:ext cx="81608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a:t>
            </a:r>
            <a:r>
              <a:rPr lang="en-US" altLang="zh-TW" sz="1200" dirty="0">
                <a:solidFill>
                  <a:schemeClr val="bg1"/>
                </a:solidFill>
                <a:ea typeface="+mn-lt"/>
                <a:cs typeface="+mn-lt"/>
              </a:rPr>
              <a:t>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ndParaRPr>
          </a:p>
        </p:txBody>
      </p:sp>
    </p:spTree>
    <p:extLst>
      <p:ext uri="{BB962C8B-B14F-4D97-AF65-F5344CB8AC3E}">
        <p14:creationId xmlns:p14="http://schemas.microsoft.com/office/powerpoint/2010/main" val="1558891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標題 11">
            <a:extLst>
              <a:ext uri="{FF2B5EF4-FFF2-40B4-BE49-F238E27FC236}">
                <a16:creationId xmlns:a16="http://schemas.microsoft.com/office/drawing/2014/main" id="{3351F054-D2E3-016F-CD76-C9894D92FBA0}"/>
              </a:ext>
            </a:extLst>
          </p:cNvPr>
          <p:cNvSpPr>
            <a:spLocks noGrp="1"/>
          </p:cNvSpPr>
          <p:nvPr>
            <p:ph type="title"/>
          </p:nvPr>
        </p:nvSpPr>
        <p:spPr/>
        <p:txBody>
          <a:bodyPr/>
          <a:lstStyle/>
          <a:p>
            <a:r>
              <a:rPr lang="en" altLang="zh-TW" dirty="0"/>
              <a:t>Three components</a:t>
            </a:r>
            <a:endParaRPr lang="zh-TW" altLang="en-US" dirty="0"/>
          </a:p>
        </p:txBody>
      </p:sp>
      <p:sp>
        <p:nvSpPr>
          <p:cNvPr id="8" name="內容版面配置區 7">
            <a:extLst>
              <a:ext uri="{FF2B5EF4-FFF2-40B4-BE49-F238E27FC236}">
                <a16:creationId xmlns:a16="http://schemas.microsoft.com/office/drawing/2014/main" id="{B259E2C5-A69A-73D0-E1AB-23159649917F}"/>
              </a:ext>
            </a:extLst>
          </p:cNvPr>
          <p:cNvSpPr>
            <a:spLocks noGrp="1"/>
          </p:cNvSpPr>
          <p:nvPr>
            <p:ph idx="1"/>
          </p:nvPr>
        </p:nvSpPr>
        <p:spPr/>
        <p:txBody>
          <a:bodyPr/>
          <a:lstStyle/>
          <a:p>
            <a:pPr>
              <a:lnSpc>
                <a:spcPct val="100000"/>
              </a:lnSpc>
            </a:pPr>
            <a:r>
              <a:rPr lang="en-US" altLang="zh-TW" dirty="0">
                <a:solidFill>
                  <a:srgbClr val="404040"/>
                </a:solidFill>
                <a:latin typeface="+mn-lt"/>
                <a:cs typeface="Noto Sans CJK TC Regular"/>
              </a:rPr>
              <a:t>The data scientist is responsible for </a:t>
            </a:r>
          </a:p>
          <a:p>
            <a:pPr lvl="1">
              <a:lnSpc>
                <a:spcPct val="100000"/>
              </a:lnSpc>
            </a:pPr>
            <a:r>
              <a:rPr lang="en-US" altLang="zh-TW" dirty="0">
                <a:solidFill>
                  <a:schemeClr val="tx1">
                    <a:lumMod val="75000"/>
                    <a:lumOff val="25000"/>
                  </a:schemeClr>
                </a:solidFill>
                <a:cs typeface="Noto Sans CJK TC Regular"/>
              </a:rPr>
              <a:t>Data : acquiring the data, managing the data</a:t>
            </a:r>
          </a:p>
          <a:p>
            <a:pPr lvl="1">
              <a:lnSpc>
                <a:spcPct val="100000"/>
              </a:lnSpc>
            </a:pPr>
            <a:r>
              <a:rPr lang="en-US" altLang="zh-TW" dirty="0">
                <a:solidFill>
                  <a:schemeClr val="tx1">
                    <a:lumMod val="75000"/>
                    <a:lumOff val="25000"/>
                  </a:schemeClr>
                </a:solidFill>
                <a:cs typeface="Noto Sans CJK TC Regular"/>
              </a:rPr>
              <a:t>Modeling: choosing the modeling technique, writing the code</a:t>
            </a:r>
          </a:p>
          <a:p>
            <a:pPr lvl="1">
              <a:lnSpc>
                <a:spcPct val="100000"/>
              </a:lnSpc>
            </a:pPr>
            <a:r>
              <a:rPr lang="en-US" altLang="zh-TW" dirty="0">
                <a:solidFill>
                  <a:schemeClr val="tx1">
                    <a:lumMod val="75000"/>
                    <a:lumOff val="25000"/>
                  </a:schemeClr>
                </a:solidFill>
                <a:cs typeface="Noto Sans CJK TC Regular"/>
              </a:rPr>
              <a:t>Evaluation: verifying the results</a:t>
            </a:r>
          </a:p>
        </p:txBody>
      </p:sp>
      <p:sp>
        <p:nvSpPr>
          <p:cNvPr id="18" name="Content Placeholder 2"/>
          <p:cNvSpPr txBox="1">
            <a:spLocks/>
          </p:cNvSpPr>
          <p:nvPr/>
        </p:nvSpPr>
        <p:spPr>
          <a:xfrm>
            <a:off x="892986" y="1636243"/>
            <a:ext cx="7372710" cy="435133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altLang="zh-TW" dirty="0">
              <a:solidFill>
                <a:schemeClr val="tx1">
                  <a:lumMod val="75000"/>
                  <a:lumOff val="25000"/>
                </a:schemeClr>
              </a:solidFill>
              <a:cs typeface="Noto Sans CJK TC Regular"/>
            </a:endParaRPr>
          </a:p>
        </p:txBody>
      </p:sp>
      <p:sp>
        <p:nvSpPr>
          <p:cNvPr id="16" name="TextBox 2">
            <a:extLst>
              <a:ext uri="{FF2B5EF4-FFF2-40B4-BE49-F238E27FC236}">
                <a16:creationId xmlns:a16="http://schemas.microsoft.com/office/drawing/2014/main" id="{1B69DFA6-0988-5E4F-99A6-C5C0129EBA31}"/>
              </a:ext>
            </a:extLst>
          </p:cNvPr>
          <p:cNvSpPr txBox="1"/>
          <p:nvPr/>
        </p:nvSpPr>
        <p:spPr>
          <a:xfrm>
            <a:off x="980520" y="6560803"/>
            <a:ext cx="81608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mn-lt"/>
                <a:cs typeface="+mn-lt"/>
              </a:rPr>
              <a:t>Practical Data Science with R </a:t>
            </a:r>
            <a:r>
              <a:rPr lang="en-US" altLang="zh-TW" sz="1200" dirty="0">
                <a:solidFill>
                  <a:schemeClr val="bg1"/>
                </a:solidFill>
                <a:ea typeface="+mn-lt"/>
                <a:cs typeface="+mn-lt"/>
              </a:rPr>
              <a:t>by Nina </a:t>
            </a:r>
            <a:r>
              <a:rPr lang="en-US" altLang="zh-TW" sz="1200" dirty="0" err="1">
                <a:solidFill>
                  <a:schemeClr val="bg1"/>
                </a:solidFill>
                <a:ea typeface="+mn-lt"/>
                <a:cs typeface="+mn-lt"/>
              </a:rPr>
              <a:t>Zumel</a:t>
            </a:r>
            <a:r>
              <a:rPr lang="en-US" altLang="zh-TW" sz="1200" dirty="0">
                <a:solidFill>
                  <a:schemeClr val="bg1"/>
                </a:solidFill>
                <a:ea typeface="+mn-lt"/>
                <a:cs typeface="+mn-lt"/>
              </a:rPr>
              <a:t>, John Mount</a:t>
            </a:r>
            <a:endParaRPr lang="zh-TW" sz="1200" dirty="0">
              <a:solidFill>
                <a:schemeClr val="bg1"/>
              </a:solidFill>
            </a:endParaRPr>
          </a:p>
        </p:txBody>
      </p:sp>
    </p:spTree>
    <p:extLst>
      <p:ext uri="{BB962C8B-B14F-4D97-AF65-F5344CB8AC3E}">
        <p14:creationId xmlns:p14="http://schemas.microsoft.com/office/powerpoint/2010/main" val="3742061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a:extLst>
              <a:ext uri="{FF2B5EF4-FFF2-40B4-BE49-F238E27FC236}">
                <a16:creationId xmlns:a16="http://schemas.microsoft.com/office/drawing/2014/main" id="{FDDBF39C-F4E6-A00F-A717-F11D79DB80F4}"/>
              </a:ext>
            </a:extLst>
          </p:cNvPr>
          <p:cNvSpPr>
            <a:spLocks noGrp="1"/>
          </p:cNvSpPr>
          <p:nvPr>
            <p:ph type="title"/>
          </p:nvPr>
        </p:nvSpPr>
        <p:spPr/>
        <p:txBody>
          <a:bodyPr/>
          <a:lstStyle/>
          <a:p>
            <a:r>
              <a:rPr lang="en" altLang="zh-TW" dirty="0"/>
              <a:t>Examples @ Job market</a:t>
            </a:r>
            <a:endParaRPr lang="zh-TW" altLang="en-US" dirty="0"/>
          </a:p>
        </p:txBody>
      </p:sp>
      <p:pic>
        <p:nvPicPr>
          <p:cNvPr id="20" name="圖片 19"/>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160588" y="1325891"/>
            <a:ext cx="3446699" cy="5079917"/>
          </a:xfrm>
          <a:prstGeom prst="rect">
            <a:avLst/>
          </a:prstGeom>
        </p:spPr>
      </p:pic>
      <p:pic>
        <p:nvPicPr>
          <p:cNvPr id="21" name="圖片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2195" y="1325891"/>
            <a:ext cx="4166054" cy="3525488"/>
          </a:xfrm>
          <a:prstGeom prst="rect">
            <a:avLst/>
          </a:prstGeom>
        </p:spPr>
      </p:pic>
      <p:sp>
        <p:nvSpPr>
          <p:cNvPr id="3" name="矩形 2">
            <a:extLst>
              <a:ext uri="{FF2B5EF4-FFF2-40B4-BE49-F238E27FC236}">
                <a16:creationId xmlns:a16="http://schemas.microsoft.com/office/drawing/2014/main" id="{48DA7A7F-CAC8-3D41-A019-22D496A7C96A}"/>
              </a:ext>
            </a:extLst>
          </p:cNvPr>
          <p:cNvSpPr/>
          <p:nvPr/>
        </p:nvSpPr>
        <p:spPr>
          <a:xfrm>
            <a:off x="1431758" y="6573636"/>
            <a:ext cx="7692998" cy="276999"/>
          </a:xfrm>
          <a:prstGeom prst="rect">
            <a:avLst/>
          </a:prstGeom>
        </p:spPr>
        <p:txBody>
          <a:bodyPr wrap="square">
            <a:spAutoFit/>
          </a:bodyPr>
          <a:lstStyle/>
          <a:p>
            <a:pPr algn="r"/>
            <a:r>
              <a:rPr lang="zh-TW" altLang="en-US" sz="1200" dirty="0">
                <a:solidFill>
                  <a:schemeClr val="bg1"/>
                </a:solidFill>
              </a:rPr>
              <a:t>https://www.techinasia.com/korean-web-giant-naver-acquires-taiwanese-startup-gogolook</a:t>
            </a:r>
          </a:p>
        </p:txBody>
      </p:sp>
    </p:spTree>
    <p:extLst>
      <p:ext uri="{BB962C8B-B14F-4D97-AF65-F5344CB8AC3E}">
        <p14:creationId xmlns:p14="http://schemas.microsoft.com/office/powerpoint/2010/main" val="3283848226"/>
      </p:ext>
    </p:extLst>
  </p:cSld>
  <p:clrMapOvr>
    <a:masterClrMapping/>
  </p:clrMapOvr>
</p:sld>
</file>

<file path=ppt/theme/theme1.xml><?xml version="1.0" encoding="utf-8"?>
<a:theme xmlns:a="http://schemas.openxmlformats.org/drawingml/2006/main" name="dataScience_v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Science_v3" id="{350CEB9B-0EED-BA41-9344-AE8D1D2B2827}" vid="{BA3810EE-7752-9940-A494-0D5A535435E4}"/>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jmchang</Template>
  <TotalTime>11030</TotalTime>
  <Words>2766</Words>
  <Application>Microsoft Macintosh PowerPoint</Application>
  <PresentationFormat>如螢幕大小 (4:3)</PresentationFormat>
  <Paragraphs>287</Paragraphs>
  <Slides>53</Slides>
  <Notes>33</Notes>
  <HiddenSlides>0</HiddenSlides>
  <MMClips>0</MMClips>
  <ScaleCrop>false</ScaleCrop>
  <HeadingPairs>
    <vt:vector size="6" baseType="variant">
      <vt:variant>
        <vt:lpstr>使用字型</vt:lpstr>
      </vt:variant>
      <vt:variant>
        <vt:i4>8</vt:i4>
      </vt:variant>
      <vt:variant>
        <vt:lpstr>佈景主題</vt:lpstr>
      </vt:variant>
      <vt:variant>
        <vt:i4>5</vt:i4>
      </vt:variant>
      <vt:variant>
        <vt:lpstr>投影片標題</vt:lpstr>
      </vt:variant>
      <vt:variant>
        <vt:i4>53</vt:i4>
      </vt:variant>
    </vt:vector>
  </HeadingPairs>
  <TitlesOfParts>
    <vt:vector size="66" baseType="lpstr">
      <vt:lpstr>微軟正黑體</vt:lpstr>
      <vt:lpstr>Noto Sans CJK TC Medium</vt:lpstr>
      <vt:lpstr>Noto Sans CJK TC Regular</vt:lpstr>
      <vt:lpstr>Arial</vt:lpstr>
      <vt:lpstr>Calibri</vt:lpstr>
      <vt:lpstr>Calibri Light</vt:lpstr>
      <vt:lpstr>Cambria Math</vt:lpstr>
      <vt:lpstr>Chalkduster</vt:lpstr>
      <vt:lpstr>dataScience_v3</vt:lpstr>
      <vt:lpstr>digitial_brown</vt:lpstr>
      <vt:lpstr>digital_green</vt:lpstr>
      <vt:lpstr>digital_lightGreen</vt:lpstr>
      <vt:lpstr>自訂設計</vt:lpstr>
      <vt:lpstr>Introduction &amp;  Data science platforms</vt:lpstr>
      <vt:lpstr>Copyright declaration 版權說明</vt:lpstr>
      <vt:lpstr>Copyright declaration 版權說明</vt:lpstr>
      <vt:lpstr>Copyright declaration 版權說明</vt:lpstr>
      <vt:lpstr>What is data science?</vt:lpstr>
      <vt:lpstr>Interdisciplinary</vt:lpstr>
      <vt:lpstr>Data to prediction</vt:lpstr>
      <vt:lpstr>Three components</vt:lpstr>
      <vt:lpstr>Examples @ Job market</vt:lpstr>
      <vt:lpstr>Data science is the fastest growing industry</vt:lpstr>
      <vt:lpstr>Data scientist in Bioinformatics</vt:lpstr>
      <vt:lpstr>Data scientist in Bioinformatics</vt:lpstr>
      <vt:lpstr>What is R ?</vt:lpstr>
      <vt:lpstr>Why choose R programming language? </vt:lpstr>
      <vt:lpstr>Which is better for data analysis: R or Python?</vt:lpstr>
      <vt:lpstr>PowerPoint 簡報</vt:lpstr>
      <vt:lpstr>Data science in R is only a small subset of data science</vt:lpstr>
      <vt:lpstr>Data Science project</vt:lpstr>
      <vt:lpstr>Modeling</vt:lpstr>
      <vt:lpstr>Statistical Learning</vt:lpstr>
      <vt:lpstr>Notation and Simple Matrix Algebra</vt:lpstr>
      <vt:lpstr>X denote a n x p matrix</vt:lpstr>
      <vt:lpstr>A person will be?</vt:lpstr>
      <vt:lpstr>PowerPoint 簡報</vt:lpstr>
      <vt:lpstr>What is input? Output?</vt:lpstr>
      <vt:lpstr>The advertising data set</vt:lpstr>
      <vt:lpstr>The advertising data set</vt:lpstr>
      <vt:lpstr>Modeling</vt:lpstr>
      <vt:lpstr>The income data set</vt:lpstr>
      <vt:lpstr>the function f may involve more than one input variable</vt:lpstr>
      <vt:lpstr>Practice Time</vt:lpstr>
      <vt:lpstr>Installing R</vt:lpstr>
      <vt:lpstr>Installing RStudio</vt:lpstr>
      <vt:lpstr>RStudio IDE Cheat Sheet</vt:lpstr>
      <vt:lpstr>Work clean</vt:lpstr>
      <vt:lpstr>Running Code</vt:lpstr>
      <vt:lpstr>RStudio diagnostics</vt:lpstr>
      <vt:lpstr>Basic Commands</vt:lpstr>
      <vt:lpstr>Try the help command</vt:lpstr>
      <vt:lpstr>Starting with R</vt:lpstr>
      <vt:lpstr>Basic Commands</vt:lpstr>
      <vt:lpstr>Basic Commands</vt:lpstr>
      <vt:lpstr>Basic Commands</vt:lpstr>
      <vt:lpstr>Basic Commands</vt:lpstr>
      <vt:lpstr>Basic Commands</vt:lpstr>
      <vt:lpstr>Basic Commands</vt:lpstr>
      <vt:lpstr>sessionInfo()</vt:lpstr>
      <vt:lpstr>R語言翻轉教室</vt:lpstr>
      <vt:lpstr>References</vt:lpstr>
      <vt:lpstr>Getting help and learning more</vt:lpstr>
      <vt:lpstr>Getting help and learning more</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Microsoft Office User</cp:lastModifiedBy>
  <cp:revision>861</cp:revision>
  <dcterms:created xsi:type="dcterms:W3CDTF">2016-01-07T11:20:23Z</dcterms:created>
  <dcterms:modified xsi:type="dcterms:W3CDTF">2024-02-22T09:10:45Z</dcterms:modified>
</cp:coreProperties>
</file>